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33"/>
  </p:notesMasterIdLst>
  <p:handoutMasterIdLst>
    <p:handoutMasterId r:id="rId34"/>
  </p:handoutMasterIdLst>
  <p:sldIdLst>
    <p:sldId id="256" r:id="rId5"/>
    <p:sldId id="934" r:id="rId6"/>
    <p:sldId id="913" r:id="rId7"/>
    <p:sldId id="914" r:id="rId8"/>
    <p:sldId id="915" r:id="rId9"/>
    <p:sldId id="916" r:id="rId10"/>
    <p:sldId id="917" r:id="rId11"/>
    <p:sldId id="918" r:id="rId12"/>
    <p:sldId id="919" r:id="rId13"/>
    <p:sldId id="911" r:id="rId14"/>
    <p:sldId id="920" r:id="rId15"/>
    <p:sldId id="921" r:id="rId16"/>
    <p:sldId id="923" r:id="rId17"/>
    <p:sldId id="922" r:id="rId18"/>
    <p:sldId id="924" r:id="rId19"/>
    <p:sldId id="925" r:id="rId20"/>
    <p:sldId id="926" r:id="rId21"/>
    <p:sldId id="927" r:id="rId22"/>
    <p:sldId id="928" r:id="rId23"/>
    <p:sldId id="929" r:id="rId24"/>
    <p:sldId id="930" r:id="rId25"/>
    <p:sldId id="931" r:id="rId26"/>
    <p:sldId id="910" r:id="rId27"/>
    <p:sldId id="909" r:id="rId28"/>
    <p:sldId id="908" r:id="rId29"/>
    <p:sldId id="891" r:id="rId30"/>
    <p:sldId id="932" r:id="rId31"/>
    <p:sldId id="258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D0E29A-08E8-A5EC-312A-5755EFC4B023}" name="HENRIQUE PAVIN PEREIRA" initials="HP" userId="S::062190023@faculdade.cefsa.edu.br::5200ff59-a3a6-4835-b96f-2fb8be0d4d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C4F530-0A33-F2E1-332D-5F9B60AC6DCE}" v="54" dt="2024-06-09T14:28:46.0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ATANAZIO PEREIRA" userId="S::062190036@faculdade.cefsa.edu.br::1aec6fa2-7037-4b84-9996-f34771d1e874" providerId="AD" clId="Web-{54F005A5-2B44-7BA2-0C27-C9F28704C62C}"/>
    <pc:docChg chg="modSld">
      <pc:chgData name="MATHEUS ATANAZIO PEREIRA" userId="S::062190036@faculdade.cefsa.edu.br::1aec6fa2-7037-4b84-9996-f34771d1e874" providerId="AD" clId="Web-{54F005A5-2B44-7BA2-0C27-C9F28704C62C}" dt="2024-06-07T10:39:56.648" v="118" actId="1076"/>
      <pc:docMkLst>
        <pc:docMk/>
      </pc:docMkLst>
      <pc:sldChg chg="modSp">
        <pc:chgData name="MATHEUS ATANAZIO PEREIRA" userId="S::062190036@faculdade.cefsa.edu.br::1aec6fa2-7037-4b84-9996-f34771d1e874" providerId="AD" clId="Web-{54F005A5-2B44-7BA2-0C27-C9F28704C62C}" dt="2024-06-07T10:36:59.566" v="102" actId="20577"/>
        <pc:sldMkLst>
          <pc:docMk/>
          <pc:sldMk cId="4283407213" sldId="891"/>
        </pc:sldMkLst>
        <pc:spChg chg="mod">
          <ac:chgData name="MATHEUS ATANAZIO PEREIRA" userId="S::062190036@faculdade.cefsa.edu.br::1aec6fa2-7037-4b84-9996-f34771d1e874" providerId="AD" clId="Web-{54F005A5-2B44-7BA2-0C27-C9F28704C62C}" dt="2024-06-07T10:36:59.566" v="102" actId="20577"/>
          <ac:spMkLst>
            <pc:docMk/>
            <pc:sldMk cId="4283407213" sldId="891"/>
            <ac:spMk id="7" creationId="{6997F447-45D7-AEB4-C508-323ADE5FED91}"/>
          </ac:spMkLst>
        </pc:spChg>
      </pc:sldChg>
      <pc:sldChg chg="modSp">
        <pc:chgData name="MATHEUS ATANAZIO PEREIRA" userId="S::062190036@faculdade.cefsa.edu.br::1aec6fa2-7037-4b84-9996-f34771d1e874" providerId="AD" clId="Web-{54F005A5-2B44-7BA2-0C27-C9F28704C62C}" dt="2024-06-07T10:36:34.784" v="99" actId="20577"/>
        <pc:sldMkLst>
          <pc:docMk/>
          <pc:sldMk cId="2661750490" sldId="908"/>
        </pc:sldMkLst>
        <pc:spChg chg="mod">
          <ac:chgData name="MATHEUS ATANAZIO PEREIRA" userId="S::062190036@faculdade.cefsa.edu.br::1aec6fa2-7037-4b84-9996-f34771d1e874" providerId="AD" clId="Web-{54F005A5-2B44-7BA2-0C27-C9F28704C62C}" dt="2024-06-07T10:36:34.784" v="98" actId="20577"/>
          <ac:spMkLst>
            <pc:docMk/>
            <pc:sldMk cId="2661750490" sldId="908"/>
            <ac:spMk id="2" creationId="{0BB94761-42E2-D879-50B4-530795788623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36:34.784" v="99" actId="20577"/>
          <ac:spMkLst>
            <pc:docMk/>
            <pc:sldMk cId="2661750490" sldId="908"/>
            <ac:spMk id="3" creationId="{F06150CE-6089-AC1B-197C-345B3470A2B3}"/>
          </ac:spMkLst>
        </pc:spChg>
      </pc:sldChg>
      <pc:sldChg chg="modSp">
        <pc:chgData name="MATHEUS ATANAZIO PEREIRA" userId="S::062190036@faculdade.cefsa.edu.br::1aec6fa2-7037-4b84-9996-f34771d1e874" providerId="AD" clId="Web-{54F005A5-2B44-7BA2-0C27-C9F28704C62C}" dt="2024-06-07T10:36:26.362" v="97" actId="20577"/>
        <pc:sldMkLst>
          <pc:docMk/>
          <pc:sldMk cId="743028422" sldId="909"/>
        </pc:sldMkLst>
        <pc:spChg chg="mod">
          <ac:chgData name="MATHEUS ATANAZIO PEREIRA" userId="S::062190036@faculdade.cefsa.edu.br::1aec6fa2-7037-4b84-9996-f34771d1e874" providerId="AD" clId="Web-{54F005A5-2B44-7BA2-0C27-C9F28704C62C}" dt="2024-06-07T10:36:26.362" v="97" actId="20577"/>
          <ac:spMkLst>
            <pc:docMk/>
            <pc:sldMk cId="743028422" sldId="909"/>
            <ac:spMk id="12" creationId="{96B3E029-0615-CE95-29E3-B7F8A3425B78}"/>
          </ac:spMkLst>
        </pc:spChg>
      </pc:sldChg>
      <pc:sldChg chg="modSp">
        <pc:chgData name="MATHEUS ATANAZIO PEREIRA" userId="S::062190036@faculdade.cefsa.edu.br::1aec6fa2-7037-4b84-9996-f34771d1e874" providerId="AD" clId="Web-{54F005A5-2B44-7BA2-0C27-C9F28704C62C}" dt="2024-06-07T10:39:45.335" v="117"/>
        <pc:sldMkLst>
          <pc:docMk/>
          <pc:sldMk cId="44472840" sldId="911"/>
        </pc:sldMkLst>
        <pc:spChg chg="mod">
          <ac:chgData name="MATHEUS ATANAZIO PEREIRA" userId="S::062190036@faculdade.cefsa.edu.br::1aec6fa2-7037-4b84-9996-f34771d1e874" providerId="AD" clId="Web-{54F005A5-2B44-7BA2-0C27-C9F28704C62C}" dt="2024-06-07T10:39:45.335" v="117"/>
          <ac:spMkLst>
            <pc:docMk/>
            <pc:sldMk cId="44472840" sldId="911"/>
            <ac:spMk id="12" creationId="{6B18FA4C-A46B-472F-2981-95D1139EDF78}"/>
          </ac:spMkLst>
        </pc:spChg>
        <pc:picChg chg="mod">
          <ac:chgData name="MATHEUS ATANAZIO PEREIRA" userId="S::062190036@faculdade.cefsa.edu.br::1aec6fa2-7037-4b84-9996-f34771d1e874" providerId="AD" clId="Web-{54F005A5-2B44-7BA2-0C27-C9F28704C62C}" dt="2024-06-07T10:28:37.647" v="36" actId="14100"/>
          <ac:picMkLst>
            <pc:docMk/>
            <pc:sldMk cId="44472840" sldId="911"/>
            <ac:picMk id="5" creationId="{5098B024-5277-D900-FC4F-8AAA004AADA5}"/>
          </ac:picMkLst>
        </pc:picChg>
      </pc:sldChg>
      <pc:sldChg chg="modSp">
        <pc:chgData name="MATHEUS ATANAZIO PEREIRA" userId="S::062190036@faculdade.cefsa.edu.br::1aec6fa2-7037-4b84-9996-f34771d1e874" providerId="AD" clId="Web-{54F005A5-2B44-7BA2-0C27-C9F28704C62C}" dt="2024-06-07T10:20:43.865" v="17" actId="20577"/>
        <pc:sldMkLst>
          <pc:docMk/>
          <pc:sldMk cId="2554612832" sldId="913"/>
        </pc:sldMkLst>
        <pc:spChg chg="mod">
          <ac:chgData name="MATHEUS ATANAZIO PEREIRA" userId="S::062190036@faculdade.cefsa.edu.br::1aec6fa2-7037-4b84-9996-f34771d1e874" providerId="AD" clId="Web-{54F005A5-2B44-7BA2-0C27-C9F28704C62C}" dt="2024-06-07T10:20:43.865" v="17" actId="20577"/>
          <ac:spMkLst>
            <pc:docMk/>
            <pc:sldMk cId="2554612832" sldId="913"/>
            <ac:spMk id="8" creationId="{E1DB7096-D007-3FBA-1D40-2582776369A7}"/>
          </ac:spMkLst>
        </pc:spChg>
      </pc:sldChg>
      <pc:sldChg chg="modSp">
        <pc:chgData name="MATHEUS ATANAZIO PEREIRA" userId="S::062190036@faculdade.cefsa.edu.br::1aec6fa2-7037-4b84-9996-f34771d1e874" providerId="AD" clId="Web-{54F005A5-2B44-7BA2-0C27-C9F28704C62C}" dt="2024-06-07T10:29:21.679" v="42" actId="14100"/>
        <pc:sldMkLst>
          <pc:docMk/>
          <pc:sldMk cId="4089591639" sldId="915"/>
        </pc:sldMkLst>
        <pc:spChg chg="mod">
          <ac:chgData name="MATHEUS ATANAZIO PEREIRA" userId="S::062190036@faculdade.cefsa.edu.br::1aec6fa2-7037-4b84-9996-f34771d1e874" providerId="AD" clId="Web-{54F005A5-2B44-7BA2-0C27-C9F28704C62C}" dt="2024-06-07T10:29:12.773" v="40"/>
          <ac:spMkLst>
            <pc:docMk/>
            <pc:sldMk cId="4089591639" sldId="915"/>
            <ac:spMk id="15" creationId="{AE0B5FB0-73E2-4FE4-B315-F66E6B74B773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29:21.679" v="42" actId="14100"/>
          <ac:spMkLst>
            <pc:docMk/>
            <pc:sldMk cId="4089591639" sldId="915"/>
            <ac:spMk id="20" creationId="{483A5BDF-BDF5-466E-911B-49346051C106}"/>
          </ac:spMkLst>
        </pc:spChg>
        <pc:picChg chg="mod">
          <ac:chgData name="MATHEUS ATANAZIO PEREIRA" userId="S::062190036@faculdade.cefsa.edu.br::1aec6fa2-7037-4b84-9996-f34771d1e874" providerId="AD" clId="Web-{54F005A5-2B44-7BA2-0C27-C9F28704C62C}" dt="2024-06-07T10:29:03.367" v="37" actId="1076"/>
          <ac:picMkLst>
            <pc:docMk/>
            <pc:sldMk cId="4089591639" sldId="915"/>
            <ac:picMk id="18" creationId="{9A0E7102-196E-4B41-B8BE-19AE6FBE65C5}"/>
          </ac:picMkLst>
        </pc:picChg>
      </pc:sldChg>
      <pc:sldChg chg="delSp modSp">
        <pc:chgData name="MATHEUS ATANAZIO PEREIRA" userId="S::062190036@faculdade.cefsa.edu.br::1aec6fa2-7037-4b84-9996-f34771d1e874" providerId="AD" clId="Web-{54F005A5-2B44-7BA2-0C27-C9F28704C62C}" dt="2024-06-07T10:27:02.453" v="31" actId="14100"/>
        <pc:sldMkLst>
          <pc:docMk/>
          <pc:sldMk cId="3820907231" sldId="917"/>
        </pc:sldMkLst>
        <pc:spChg chg="del">
          <ac:chgData name="MATHEUS ATANAZIO PEREIRA" userId="S::062190036@faculdade.cefsa.edu.br::1aec6fa2-7037-4b84-9996-f34771d1e874" providerId="AD" clId="Web-{54F005A5-2B44-7BA2-0C27-C9F28704C62C}" dt="2024-06-07T10:26:06.014" v="22"/>
          <ac:spMkLst>
            <pc:docMk/>
            <pc:sldMk cId="3820907231" sldId="917"/>
            <ac:spMk id="4" creationId="{4491255C-93FD-C88E-002D-B12FCD4BE2F8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26:55.531" v="29" actId="20577"/>
          <ac:spMkLst>
            <pc:docMk/>
            <pc:sldMk cId="3820907231" sldId="917"/>
            <ac:spMk id="8" creationId="{E1DB7096-D007-3FBA-1D40-2582776369A7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27:02.453" v="31" actId="14100"/>
          <ac:spMkLst>
            <pc:docMk/>
            <pc:sldMk cId="3820907231" sldId="917"/>
            <ac:spMk id="13" creationId="{3AAACA27-CA0E-4B95-83F4-1EF4192DFFDA}"/>
          </ac:spMkLst>
        </pc:spChg>
        <pc:picChg chg="del mod">
          <ac:chgData name="MATHEUS ATANAZIO PEREIRA" userId="S::062190036@faculdade.cefsa.edu.br::1aec6fa2-7037-4b84-9996-f34771d1e874" providerId="AD" clId="Web-{54F005A5-2B44-7BA2-0C27-C9F28704C62C}" dt="2024-06-07T10:26:02.936" v="21"/>
          <ac:picMkLst>
            <pc:docMk/>
            <pc:sldMk cId="3820907231" sldId="917"/>
            <ac:picMk id="2" creationId="{A5E65E96-B6F6-1714-0082-8726CAF123E4}"/>
          </ac:picMkLst>
        </pc:picChg>
      </pc:sldChg>
      <pc:sldChg chg="modSp">
        <pc:chgData name="MATHEUS ATANAZIO PEREIRA" userId="S::062190036@faculdade.cefsa.edu.br::1aec6fa2-7037-4b84-9996-f34771d1e874" providerId="AD" clId="Web-{54F005A5-2B44-7BA2-0C27-C9F28704C62C}" dt="2024-06-07T10:39:35.429" v="116"/>
        <pc:sldMkLst>
          <pc:docMk/>
          <pc:sldMk cId="3698374734" sldId="919"/>
        </pc:sldMkLst>
        <pc:spChg chg="mod">
          <ac:chgData name="MATHEUS ATANAZIO PEREIRA" userId="S::062190036@faculdade.cefsa.edu.br::1aec6fa2-7037-4b84-9996-f34771d1e874" providerId="AD" clId="Web-{54F005A5-2B44-7BA2-0C27-C9F28704C62C}" dt="2024-06-07T10:28:29.303" v="35" actId="20577"/>
          <ac:spMkLst>
            <pc:docMk/>
            <pc:sldMk cId="3698374734" sldId="919"/>
            <ac:spMk id="8" creationId="{E1DB7096-D007-3FBA-1D40-2582776369A7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39:35.429" v="116"/>
          <ac:spMkLst>
            <pc:docMk/>
            <pc:sldMk cId="3698374734" sldId="919"/>
            <ac:spMk id="13" creationId="{294E5711-035C-49CA-8AC2-47E7A5226152}"/>
          </ac:spMkLst>
        </pc:spChg>
      </pc:sldChg>
      <pc:sldChg chg="modSp">
        <pc:chgData name="MATHEUS ATANAZIO PEREIRA" userId="S::062190036@faculdade.cefsa.edu.br::1aec6fa2-7037-4b84-9996-f34771d1e874" providerId="AD" clId="Web-{54F005A5-2B44-7BA2-0C27-C9F28704C62C}" dt="2024-06-07T10:39:56.648" v="118" actId="1076"/>
        <pc:sldMkLst>
          <pc:docMk/>
          <pc:sldMk cId="3080652861" sldId="920"/>
        </pc:sldMkLst>
        <pc:spChg chg="mod">
          <ac:chgData name="MATHEUS ATANAZIO PEREIRA" userId="S::062190036@faculdade.cefsa.edu.br::1aec6fa2-7037-4b84-9996-f34771d1e874" providerId="AD" clId="Web-{54F005A5-2B44-7BA2-0C27-C9F28704C62C}" dt="2024-06-07T10:31:21.307" v="50"/>
          <ac:spMkLst>
            <pc:docMk/>
            <pc:sldMk cId="3080652861" sldId="920"/>
            <ac:spMk id="17" creationId="{E20593E9-3C7F-4B38-979A-7E355ABA6ED9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39:56.648" v="118" actId="1076"/>
          <ac:spMkLst>
            <pc:docMk/>
            <pc:sldMk cId="3080652861" sldId="920"/>
            <ac:spMk id="20" creationId="{82F1E436-13CB-468B-B234-1B12D43166A8}"/>
          </ac:spMkLst>
        </pc:spChg>
      </pc:sldChg>
      <pc:sldChg chg="modSp">
        <pc:chgData name="MATHEUS ATANAZIO PEREIRA" userId="S::062190036@faculdade.cefsa.edu.br::1aec6fa2-7037-4b84-9996-f34771d1e874" providerId="AD" clId="Web-{54F005A5-2B44-7BA2-0C27-C9F28704C62C}" dt="2024-06-07T10:31:07.463" v="49"/>
        <pc:sldMkLst>
          <pc:docMk/>
          <pc:sldMk cId="442876745" sldId="921"/>
        </pc:sldMkLst>
        <pc:spChg chg="mod">
          <ac:chgData name="MATHEUS ATANAZIO PEREIRA" userId="S::062190036@faculdade.cefsa.edu.br::1aec6fa2-7037-4b84-9996-f34771d1e874" providerId="AD" clId="Web-{54F005A5-2B44-7BA2-0C27-C9F28704C62C}" dt="2024-06-07T10:31:07.448" v="47"/>
          <ac:spMkLst>
            <pc:docMk/>
            <pc:sldMk cId="442876745" sldId="921"/>
            <ac:spMk id="15" creationId="{A7FFDE74-B659-4282-A975-18450AA2278E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31:07.448" v="48"/>
          <ac:spMkLst>
            <pc:docMk/>
            <pc:sldMk cId="442876745" sldId="921"/>
            <ac:spMk id="22" creationId="{18EE5420-178F-49DC-9EBB-23485F82F6D7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31:07.463" v="49"/>
          <ac:spMkLst>
            <pc:docMk/>
            <pc:sldMk cId="442876745" sldId="921"/>
            <ac:spMk id="24" creationId="{09C00085-5C34-43CF-A0BF-C076F18090B5}"/>
          </ac:spMkLst>
        </pc:spChg>
      </pc:sldChg>
      <pc:sldChg chg="modSp">
        <pc:chgData name="MATHEUS ATANAZIO PEREIRA" userId="S::062190036@faculdade.cefsa.edu.br::1aec6fa2-7037-4b84-9996-f34771d1e874" providerId="AD" clId="Web-{54F005A5-2B44-7BA2-0C27-C9F28704C62C}" dt="2024-06-07T10:38:54.709" v="114" actId="20577"/>
        <pc:sldMkLst>
          <pc:docMk/>
          <pc:sldMk cId="2538236850" sldId="922"/>
        </pc:sldMkLst>
        <pc:spChg chg="mod">
          <ac:chgData name="MATHEUS ATANAZIO PEREIRA" userId="S::062190036@faculdade.cefsa.edu.br::1aec6fa2-7037-4b84-9996-f34771d1e874" providerId="AD" clId="Web-{54F005A5-2B44-7BA2-0C27-C9F28704C62C}" dt="2024-06-07T10:38:54.709" v="114" actId="20577"/>
          <ac:spMkLst>
            <pc:docMk/>
            <pc:sldMk cId="2538236850" sldId="922"/>
            <ac:spMk id="16" creationId="{55BA8281-56BD-43D7-AE64-A13F3308280A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31:50.824" v="54"/>
          <ac:spMkLst>
            <pc:docMk/>
            <pc:sldMk cId="2538236850" sldId="922"/>
            <ac:spMk id="27" creationId="{747F25FB-86CE-4FB7-9C20-BD3EAA65A4B7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31:50.980" v="55"/>
          <ac:spMkLst>
            <pc:docMk/>
            <pc:sldMk cId="2538236850" sldId="922"/>
            <ac:spMk id="29" creationId="{974EEEB7-AD5F-4DCE-8DCD-40D2DDCF3789}"/>
          </ac:spMkLst>
        </pc:spChg>
      </pc:sldChg>
      <pc:sldChg chg="modSp">
        <pc:chgData name="MATHEUS ATANAZIO PEREIRA" userId="S::062190036@faculdade.cefsa.edu.br::1aec6fa2-7037-4b84-9996-f34771d1e874" providerId="AD" clId="Web-{54F005A5-2B44-7BA2-0C27-C9F28704C62C}" dt="2024-06-07T10:39:06.053" v="115"/>
        <pc:sldMkLst>
          <pc:docMk/>
          <pc:sldMk cId="896266134" sldId="923"/>
        </pc:sldMkLst>
        <pc:spChg chg="mod">
          <ac:chgData name="MATHEUS ATANAZIO PEREIRA" userId="S::062190036@faculdade.cefsa.edu.br::1aec6fa2-7037-4b84-9996-f34771d1e874" providerId="AD" clId="Web-{54F005A5-2B44-7BA2-0C27-C9F28704C62C}" dt="2024-06-07T10:39:06.053" v="115"/>
          <ac:spMkLst>
            <pc:docMk/>
            <pc:sldMk cId="896266134" sldId="923"/>
            <ac:spMk id="17" creationId="{129773BE-53CD-4939-ACB8-061F6669C1B5}"/>
          </ac:spMkLst>
        </pc:spChg>
      </pc:sldChg>
      <pc:sldChg chg="addSp modSp">
        <pc:chgData name="MATHEUS ATANAZIO PEREIRA" userId="S::062190036@faculdade.cefsa.edu.br::1aec6fa2-7037-4b84-9996-f34771d1e874" providerId="AD" clId="Web-{54F005A5-2B44-7BA2-0C27-C9F28704C62C}" dt="2024-06-07T10:33:09.560" v="76" actId="1076"/>
        <pc:sldMkLst>
          <pc:docMk/>
          <pc:sldMk cId="3503097889" sldId="924"/>
        </pc:sldMkLst>
        <pc:spChg chg="add mod">
          <ac:chgData name="MATHEUS ATANAZIO PEREIRA" userId="S::062190036@faculdade.cefsa.edu.br::1aec6fa2-7037-4b84-9996-f34771d1e874" providerId="AD" clId="Web-{54F005A5-2B44-7BA2-0C27-C9F28704C62C}" dt="2024-06-07T10:32:52.997" v="72" actId="20577"/>
          <ac:spMkLst>
            <pc:docMk/>
            <pc:sldMk cId="3503097889" sldId="924"/>
            <ac:spMk id="2" creationId="{105C1B2C-F800-918D-8D38-857260E45500}"/>
          </ac:spMkLst>
        </pc:spChg>
        <pc:picChg chg="mod">
          <ac:chgData name="MATHEUS ATANAZIO PEREIRA" userId="S::062190036@faculdade.cefsa.edu.br::1aec6fa2-7037-4b84-9996-f34771d1e874" providerId="AD" clId="Web-{54F005A5-2B44-7BA2-0C27-C9F28704C62C}" dt="2024-06-07T10:33:09.560" v="76" actId="1076"/>
          <ac:picMkLst>
            <pc:docMk/>
            <pc:sldMk cId="3503097889" sldId="924"/>
            <ac:picMk id="8" creationId="{2697C75D-F23B-7CEC-CD93-E791DA869578}"/>
          </ac:picMkLst>
        </pc:picChg>
        <pc:picChg chg="mod">
          <ac:chgData name="MATHEUS ATANAZIO PEREIRA" userId="S::062190036@faculdade.cefsa.edu.br::1aec6fa2-7037-4b84-9996-f34771d1e874" providerId="AD" clId="Web-{54F005A5-2B44-7BA2-0C27-C9F28704C62C}" dt="2024-06-07T10:32:59.357" v="74" actId="14100"/>
          <ac:picMkLst>
            <pc:docMk/>
            <pc:sldMk cId="3503097889" sldId="924"/>
            <ac:picMk id="11" creationId="{B5E0CEEB-7BD1-32C1-75B2-4BA8B8565D52}"/>
          </ac:picMkLst>
        </pc:picChg>
      </pc:sldChg>
      <pc:sldChg chg="modSp">
        <pc:chgData name="MATHEUS ATANAZIO PEREIRA" userId="S::062190036@faculdade.cefsa.edu.br::1aec6fa2-7037-4b84-9996-f34771d1e874" providerId="AD" clId="Web-{54F005A5-2B44-7BA2-0C27-C9F28704C62C}" dt="2024-06-07T10:38:26.365" v="112" actId="14100"/>
        <pc:sldMkLst>
          <pc:docMk/>
          <pc:sldMk cId="4027630013" sldId="928"/>
        </pc:sldMkLst>
        <pc:spChg chg="mod">
          <ac:chgData name="MATHEUS ATANAZIO PEREIRA" userId="S::062190036@faculdade.cefsa.edu.br::1aec6fa2-7037-4b84-9996-f34771d1e874" providerId="AD" clId="Web-{54F005A5-2B44-7BA2-0C27-C9F28704C62C}" dt="2024-06-07T10:38:26.365" v="112" actId="14100"/>
          <ac:spMkLst>
            <pc:docMk/>
            <pc:sldMk cId="4027630013" sldId="928"/>
            <ac:spMk id="6" creationId="{D366A865-118F-CC95-6080-5AD84F10A074}"/>
          </ac:spMkLst>
        </pc:spChg>
      </pc:sldChg>
      <pc:sldChg chg="modSp">
        <pc:chgData name="MATHEUS ATANAZIO PEREIRA" userId="S::062190036@faculdade.cefsa.edu.br::1aec6fa2-7037-4b84-9996-f34771d1e874" providerId="AD" clId="Web-{54F005A5-2B44-7BA2-0C27-C9F28704C62C}" dt="2024-06-07T10:38:11.708" v="110" actId="20577"/>
        <pc:sldMkLst>
          <pc:docMk/>
          <pc:sldMk cId="3263288953" sldId="929"/>
        </pc:sldMkLst>
        <pc:spChg chg="mod">
          <ac:chgData name="MATHEUS ATANAZIO PEREIRA" userId="S::062190036@faculdade.cefsa.edu.br::1aec6fa2-7037-4b84-9996-f34771d1e874" providerId="AD" clId="Web-{54F005A5-2B44-7BA2-0C27-C9F28704C62C}" dt="2024-06-07T10:34:29.484" v="81"/>
          <ac:spMkLst>
            <pc:docMk/>
            <pc:sldMk cId="3263288953" sldId="929"/>
            <ac:spMk id="11" creationId="{BE3C6366-B6E4-AA96-E2A0-6EB413840719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38:11.708" v="110" actId="20577"/>
          <ac:spMkLst>
            <pc:docMk/>
            <pc:sldMk cId="3263288953" sldId="929"/>
            <ac:spMk id="16" creationId="{55BA8281-56BD-43D7-AE64-A13F3308280A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34:29.515" v="82"/>
          <ac:spMkLst>
            <pc:docMk/>
            <pc:sldMk cId="3263288953" sldId="929"/>
            <ac:spMk id="18" creationId="{54B8BB1D-649E-3E33-9CDA-2AEA4CD2841F}"/>
          </ac:spMkLst>
        </pc:spChg>
        <pc:picChg chg="mod">
          <ac:chgData name="MATHEUS ATANAZIO PEREIRA" userId="S::062190036@faculdade.cefsa.edu.br::1aec6fa2-7037-4b84-9996-f34771d1e874" providerId="AD" clId="Web-{54F005A5-2B44-7BA2-0C27-C9F28704C62C}" dt="2024-06-07T10:35:06.454" v="88" actId="14100"/>
          <ac:picMkLst>
            <pc:docMk/>
            <pc:sldMk cId="3263288953" sldId="929"/>
            <ac:picMk id="4" creationId="{0FA1DBAB-A868-C3B0-0B4E-3C57A83EE448}"/>
          </ac:picMkLst>
        </pc:picChg>
        <pc:picChg chg="mod">
          <ac:chgData name="MATHEUS ATANAZIO PEREIRA" userId="S::062190036@faculdade.cefsa.edu.br::1aec6fa2-7037-4b84-9996-f34771d1e874" providerId="AD" clId="Web-{54F005A5-2B44-7BA2-0C27-C9F28704C62C}" dt="2024-06-07T10:35:04.172" v="87" actId="14100"/>
          <ac:picMkLst>
            <pc:docMk/>
            <pc:sldMk cId="3263288953" sldId="929"/>
            <ac:picMk id="15" creationId="{F01E6C71-35AF-C935-A5E0-C99040F2DEB3}"/>
          </ac:picMkLst>
        </pc:picChg>
      </pc:sldChg>
      <pc:sldChg chg="modSp">
        <pc:chgData name="MATHEUS ATANAZIO PEREIRA" userId="S::062190036@faculdade.cefsa.edu.br::1aec6fa2-7037-4b84-9996-f34771d1e874" providerId="AD" clId="Web-{54F005A5-2B44-7BA2-0C27-C9F28704C62C}" dt="2024-06-07T10:35:55.220" v="96" actId="1076"/>
        <pc:sldMkLst>
          <pc:docMk/>
          <pc:sldMk cId="4004468757" sldId="931"/>
        </pc:sldMkLst>
        <pc:spChg chg="mod">
          <ac:chgData name="MATHEUS ATANAZIO PEREIRA" userId="S::062190036@faculdade.cefsa.edu.br::1aec6fa2-7037-4b84-9996-f34771d1e874" providerId="AD" clId="Web-{54F005A5-2B44-7BA2-0C27-C9F28704C62C}" dt="2024-06-07T10:35:55.220" v="96" actId="1076"/>
          <ac:spMkLst>
            <pc:docMk/>
            <pc:sldMk cId="4004468757" sldId="931"/>
            <ac:spMk id="7" creationId="{9B66EC15-90D8-3664-1552-9E4D905FE305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35:22.688" v="90" actId="20577"/>
          <ac:spMkLst>
            <pc:docMk/>
            <pc:sldMk cId="4004468757" sldId="931"/>
            <ac:spMk id="16" creationId="{55BA8281-56BD-43D7-AE64-A13F3308280A}"/>
          </ac:spMkLst>
        </pc:spChg>
        <pc:picChg chg="mod">
          <ac:chgData name="MATHEUS ATANAZIO PEREIRA" userId="S::062190036@faculdade.cefsa.edu.br::1aec6fa2-7037-4b84-9996-f34771d1e874" providerId="AD" clId="Web-{54F005A5-2B44-7BA2-0C27-C9F28704C62C}" dt="2024-06-07T10:35:34.501" v="94" actId="14100"/>
          <ac:picMkLst>
            <pc:docMk/>
            <pc:sldMk cId="4004468757" sldId="931"/>
            <ac:picMk id="2" creationId="{907C177D-C712-466A-8700-547773CAA70E}"/>
          </ac:picMkLst>
        </pc:picChg>
        <pc:picChg chg="mod">
          <ac:chgData name="MATHEUS ATANAZIO PEREIRA" userId="S::062190036@faculdade.cefsa.edu.br::1aec6fa2-7037-4b84-9996-f34771d1e874" providerId="AD" clId="Web-{54F005A5-2B44-7BA2-0C27-C9F28704C62C}" dt="2024-06-07T10:35:42.751" v="95" actId="14100"/>
          <ac:picMkLst>
            <pc:docMk/>
            <pc:sldMk cId="4004468757" sldId="931"/>
            <ac:picMk id="4" creationId="{C011710E-5035-483E-A904-CD2A61860688}"/>
          </ac:picMkLst>
        </pc:picChg>
        <pc:picChg chg="mod">
          <ac:chgData name="MATHEUS ATANAZIO PEREIRA" userId="S::062190036@faculdade.cefsa.edu.br::1aec6fa2-7037-4b84-9996-f34771d1e874" providerId="AD" clId="Web-{54F005A5-2B44-7BA2-0C27-C9F28704C62C}" dt="2024-06-07T10:35:30.063" v="93" actId="14100"/>
          <ac:picMkLst>
            <pc:docMk/>
            <pc:sldMk cId="4004468757" sldId="931"/>
            <ac:picMk id="11" creationId="{2A46BD7D-A7C4-6A36-6090-D7EB00F9A851}"/>
          </ac:picMkLst>
        </pc:picChg>
      </pc:sldChg>
      <pc:sldChg chg="modSp">
        <pc:chgData name="MATHEUS ATANAZIO PEREIRA" userId="S::062190036@faculdade.cefsa.edu.br::1aec6fa2-7037-4b84-9996-f34771d1e874" providerId="AD" clId="Web-{54F005A5-2B44-7BA2-0C27-C9F28704C62C}" dt="2024-06-07T10:37:37.035" v="107" actId="20577"/>
        <pc:sldMkLst>
          <pc:docMk/>
          <pc:sldMk cId="2678725982" sldId="932"/>
        </pc:sldMkLst>
        <pc:spChg chg="mod">
          <ac:chgData name="MATHEUS ATANAZIO PEREIRA" userId="S::062190036@faculdade.cefsa.edu.br::1aec6fa2-7037-4b84-9996-f34771d1e874" providerId="AD" clId="Web-{54F005A5-2B44-7BA2-0C27-C9F28704C62C}" dt="2024-06-07T10:37:24.082" v="106" actId="20577"/>
          <ac:spMkLst>
            <pc:docMk/>
            <pc:sldMk cId="2678725982" sldId="932"/>
            <ac:spMk id="7" creationId="{6997F447-45D7-AEB4-C508-323ADE5FED91}"/>
          </ac:spMkLst>
        </pc:spChg>
        <pc:spChg chg="mod">
          <ac:chgData name="MATHEUS ATANAZIO PEREIRA" userId="S::062190036@faculdade.cefsa.edu.br::1aec6fa2-7037-4b84-9996-f34771d1e874" providerId="AD" clId="Web-{54F005A5-2B44-7BA2-0C27-C9F28704C62C}" dt="2024-06-07T10:37:37.035" v="107" actId="20577"/>
          <ac:spMkLst>
            <pc:docMk/>
            <pc:sldMk cId="2678725982" sldId="932"/>
            <ac:spMk id="8" creationId="{009F056D-FF9A-4443-89E9-F92D5665B278}"/>
          </ac:spMkLst>
        </pc:spChg>
      </pc:sldChg>
    </pc:docChg>
  </pc:docChgLst>
  <pc:docChgLst>
    <pc:chgData name="OTAVIO ARISTIDES LIMA" userId="S::062190019@faculdade.cefsa.edu.br::54dca814-9935-43a4-a38b-4d739b08aab0" providerId="AD" clId="Web-{870C8427-9740-5D6B-9196-B8E1007EE85A}"/>
    <pc:docChg chg="modSld">
      <pc:chgData name="OTAVIO ARISTIDES LIMA" userId="S::062190019@faculdade.cefsa.edu.br::54dca814-9935-43a4-a38b-4d739b08aab0" providerId="AD" clId="Web-{870C8427-9740-5D6B-9196-B8E1007EE85A}" dt="2024-06-07T02:43:38.503" v="41" actId="20577"/>
      <pc:docMkLst>
        <pc:docMk/>
      </pc:docMkLst>
      <pc:sldChg chg="modSp">
        <pc:chgData name="OTAVIO ARISTIDES LIMA" userId="S::062190019@faculdade.cefsa.edu.br::54dca814-9935-43a4-a38b-4d739b08aab0" providerId="AD" clId="Web-{870C8427-9740-5D6B-9196-B8E1007EE85A}" dt="2024-06-07T02:43:38.503" v="41" actId="20577"/>
        <pc:sldMkLst>
          <pc:docMk/>
          <pc:sldMk cId="2502218684" sldId="934"/>
        </pc:sldMkLst>
        <pc:spChg chg="mod">
          <ac:chgData name="OTAVIO ARISTIDES LIMA" userId="S::062190019@faculdade.cefsa.edu.br::54dca814-9935-43a4-a38b-4d739b08aab0" providerId="AD" clId="Web-{870C8427-9740-5D6B-9196-B8E1007EE85A}" dt="2024-06-07T02:43:38.503" v="41" actId="20577"/>
          <ac:spMkLst>
            <pc:docMk/>
            <pc:sldMk cId="2502218684" sldId="934"/>
            <ac:spMk id="2" creationId="{832E8B4D-4B99-A6C0-CF9E-A159E54A448D}"/>
          </ac:spMkLst>
        </pc:spChg>
      </pc:sldChg>
    </pc:docChg>
  </pc:docChgLst>
  <pc:docChgLst>
    <pc:chgData name="OTAVIO ARISTIDES LIMA" userId="S::062190019@faculdade.cefsa.edu.br::54dca814-9935-43a4-a38b-4d739b08aab0" providerId="AD" clId="Web-{5BE7FAAB-04D5-A801-2845-36B7CE01BEAF}"/>
    <pc:docChg chg="addSld modSld sldOrd">
      <pc:chgData name="OTAVIO ARISTIDES LIMA" userId="S::062190019@faculdade.cefsa.edu.br::54dca814-9935-43a4-a38b-4d739b08aab0" providerId="AD" clId="Web-{5BE7FAAB-04D5-A801-2845-36B7CE01BEAF}" dt="2024-06-07T02:40:23.971" v="319" actId="1076"/>
      <pc:docMkLst>
        <pc:docMk/>
      </pc:docMkLst>
      <pc:sldChg chg="modSp">
        <pc:chgData name="OTAVIO ARISTIDES LIMA" userId="S::062190019@faculdade.cefsa.edu.br::54dca814-9935-43a4-a38b-4d739b08aab0" providerId="AD" clId="Web-{5BE7FAAB-04D5-A801-2845-36B7CE01BEAF}" dt="2024-06-07T02:31:10.580" v="172" actId="20577"/>
        <pc:sldMkLst>
          <pc:docMk/>
          <pc:sldMk cId="498650334" sldId="907"/>
        </pc:sldMkLst>
        <pc:spChg chg="mod">
          <ac:chgData name="OTAVIO ARISTIDES LIMA" userId="S::062190019@faculdade.cefsa.edu.br::54dca814-9935-43a4-a38b-4d739b08aab0" providerId="AD" clId="Web-{5BE7FAAB-04D5-A801-2845-36B7CE01BEAF}" dt="2024-06-07T02:31:10.580" v="172" actId="20577"/>
          <ac:spMkLst>
            <pc:docMk/>
            <pc:sldMk cId="498650334" sldId="907"/>
            <ac:spMk id="2" creationId="{5292A4AA-DC39-1D0C-4920-1C21C4322A8E}"/>
          </ac:spMkLst>
        </pc:spChg>
      </pc:sldChg>
      <pc:sldChg chg="modSp">
        <pc:chgData name="OTAVIO ARISTIDES LIMA" userId="S::062190019@faculdade.cefsa.edu.br::54dca814-9935-43a4-a38b-4d739b08aab0" providerId="AD" clId="Web-{5BE7FAAB-04D5-A801-2845-36B7CE01BEAF}" dt="2024-06-07T02:21:17.282" v="146" actId="20577"/>
        <pc:sldMkLst>
          <pc:docMk/>
          <pc:sldMk cId="2554612832" sldId="913"/>
        </pc:sldMkLst>
        <pc:spChg chg="mod">
          <ac:chgData name="OTAVIO ARISTIDES LIMA" userId="S::062190019@faculdade.cefsa.edu.br::54dca814-9935-43a4-a38b-4d739b08aab0" providerId="AD" clId="Web-{5BE7FAAB-04D5-A801-2845-36B7CE01BEAF}" dt="2024-06-07T02:21:17.282" v="146" actId="20577"/>
          <ac:spMkLst>
            <pc:docMk/>
            <pc:sldMk cId="2554612832" sldId="913"/>
            <ac:spMk id="8" creationId="{E1DB7096-D007-3FBA-1D40-2582776369A7}"/>
          </ac:spMkLst>
        </pc:spChg>
      </pc:sldChg>
      <pc:sldChg chg="addSp modSp">
        <pc:chgData name="OTAVIO ARISTIDES LIMA" userId="S::062190019@faculdade.cefsa.edu.br::54dca814-9935-43a4-a38b-4d739b08aab0" providerId="AD" clId="Web-{5BE7FAAB-04D5-A801-2845-36B7CE01BEAF}" dt="2024-06-07T02:06:04.446" v="60" actId="1076"/>
        <pc:sldMkLst>
          <pc:docMk/>
          <pc:sldMk cId="3820907231" sldId="917"/>
        </pc:sldMkLst>
        <pc:spChg chg="add mod">
          <ac:chgData name="OTAVIO ARISTIDES LIMA" userId="S::062190019@faculdade.cefsa.edu.br::54dca814-9935-43a4-a38b-4d739b08aab0" providerId="AD" clId="Web-{5BE7FAAB-04D5-A801-2845-36B7CE01BEAF}" dt="2024-06-07T02:06:04.446" v="60" actId="1076"/>
          <ac:spMkLst>
            <pc:docMk/>
            <pc:sldMk cId="3820907231" sldId="917"/>
            <ac:spMk id="4" creationId="{4491255C-93FD-C88E-002D-B12FCD4BE2F8}"/>
          </ac:spMkLst>
        </pc:spChg>
        <pc:spChg chg="mod">
          <ac:chgData name="OTAVIO ARISTIDES LIMA" userId="S::062190019@faculdade.cefsa.edu.br::54dca814-9935-43a4-a38b-4d739b08aab0" providerId="AD" clId="Web-{5BE7FAAB-04D5-A801-2845-36B7CE01BEAF}" dt="2024-06-07T01:51:26.626" v="57" actId="20577"/>
          <ac:spMkLst>
            <pc:docMk/>
            <pc:sldMk cId="3820907231" sldId="917"/>
            <ac:spMk id="8" creationId="{E1DB7096-D007-3FBA-1D40-2582776369A7}"/>
          </ac:spMkLst>
        </pc:spChg>
        <pc:picChg chg="add mod">
          <ac:chgData name="OTAVIO ARISTIDES LIMA" userId="S::062190019@faculdade.cefsa.edu.br::54dca814-9935-43a4-a38b-4d739b08aab0" providerId="AD" clId="Web-{5BE7FAAB-04D5-A801-2845-36B7CE01BEAF}" dt="2024-06-07T01:41:00.282" v="2" actId="14100"/>
          <ac:picMkLst>
            <pc:docMk/>
            <pc:sldMk cId="3820907231" sldId="917"/>
            <ac:picMk id="2" creationId="{A5E65E96-B6F6-1714-0082-8726CAF123E4}"/>
          </ac:picMkLst>
        </pc:picChg>
        <pc:picChg chg="mod">
          <ac:chgData name="OTAVIO ARISTIDES LIMA" userId="S::062190019@faculdade.cefsa.edu.br::54dca814-9935-43a4-a38b-4d739b08aab0" providerId="AD" clId="Web-{5BE7FAAB-04D5-A801-2845-36B7CE01BEAF}" dt="2024-06-07T01:50:44.906" v="45" actId="1076"/>
          <ac:picMkLst>
            <pc:docMk/>
            <pc:sldMk cId="3820907231" sldId="917"/>
            <ac:picMk id="17" creationId="{B32C328F-8A37-4546-B72C-B907155205EB}"/>
          </ac:picMkLst>
        </pc:picChg>
      </pc:sldChg>
      <pc:sldChg chg="modSp new">
        <pc:chgData name="OTAVIO ARISTIDES LIMA" userId="S::062190019@faculdade.cefsa.edu.br::54dca814-9935-43a4-a38b-4d739b08aab0" providerId="AD" clId="Web-{5BE7FAAB-04D5-A801-2845-36B7CE01BEAF}" dt="2024-06-07T02:31:53.269" v="196" actId="20577"/>
        <pc:sldMkLst>
          <pc:docMk/>
          <pc:sldMk cId="2765186931" sldId="933"/>
        </pc:sldMkLst>
        <pc:spChg chg="mod">
          <ac:chgData name="OTAVIO ARISTIDES LIMA" userId="S::062190019@faculdade.cefsa.edu.br::54dca814-9935-43a4-a38b-4d739b08aab0" providerId="AD" clId="Web-{5BE7FAAB-04D5-A801-2845-36B7CE01BEAF}" dt="2024-06-07T02:31:25.784" v="175" actId="20577"/>
          <ac:spMkLst>
            <pc:docMk/>
            <pc:sldMk cId="2765186931" sldId="933"/>
            <ac:spMk id="2" creationId="{9D2081C1-A7F2-42BE-BD81-0033845B271C}"/>
          </ac:spMkLst>
        </pc:spChg>
        <pc:spChg chg="mod">
          <ac:chgData name="OTAVIO ARISTIDES LIMA" userId="S::062190019@faculdade.cefsa.edu.br::54dca814-9935-43a4-a38b-4d739b08aab0" providerId="AD" clId="Web-{5BE7FAAB-04D5-A801-2845-36B7CE01BEAF}" dt="2024-06-07T02:31:53.269" v="196" actId="20577"/>
          <ac:spMkLst>
            <pc:docMk/>
            <pc:sldMk cId="2765186931" sldId="933"/>
            <ac:spMk id="3" creationId="{A799E6BC-B22A-F8E5-36CE-9C583CB38318}"/>
          </ac:spMkLst>
        </pc:spChg>
      </pc:sldChg>
      <pc:sldChg chg="addSp delSp modSp new ord">
        <pc:chgData name="OTAVIO ARISTIDES LIMA" userId="S::062190019@faculdade.cefsa.edu.br::54dca814-9935-43a4-a38b-4d739b08aab0" providerId="AD" clId="Web-{5BE7FAAB-04D5-A801-2845-36B7CE01BEAF}" dt="2024-06-07T02:40:23.971" v="319" actId="1076"/>
        <pc:sldMkLst>
          <pc:docMk/>
          <pc:sldMk cId="2502218684" sldId="934"/>
        </pc:sldMkLst>
        <pc:spChg chg="mod">
          <ac:chgData name="OTAVIO ARISTIDES LIMA" userId="S::062190019@faculdade.cefsa.edu.br::54dca814-9935-43a4-a38b-4d739b08aab0" providerId="AD" clId="Web-{5BE7FAAB-04D5-A801-2845-36B7CE01BEAF}" dt="2024-06-07T02:37:33.215" v="304" actId="14100"/>
          <ac:spMkLst>
            <pc:docMk/>
            <pc:sldMk cId="2502218684" sldId="934"/>
            <ac:spMk id="2" creationId="{832E8B4D-4B99-A6C0-CF9E-A159E54A448D}"/>
          </ac:spMkLst>
        </pc:spChg>
        <pc:spChg chg="del mod">
          <ac:chgData name="OTAVIO ARISTIDES LIMA" userId="S::062190019@faculdade.cefsa.edu.br::54dca814-9935-43a4-a38b-4d739b08aab0" providerId="AD" clId="Web-{5BE7FAAB-04D5-A801-2845-36B7CE01BEAF}" dt="2024-06-07T02:34:19.445" v="239"/>
          <ac:spMkLst>
            <pc:docMk/>
            <pc:sldMk cId="2502218684" sldId="934"/>
            <ac:spMk id="3" creationId="{BCC65785-4086-40B3-AD12-B50C4720278F}"/>
          </ac:spMkLst>
        </pc:spChg>
        <pc:spChg chg="add">
          <ac:chgData name="OTAVIO ARISTIDES LIMA" userId="S::062190019@faculdade.cefsa.edu.br::54dca814-9935-43a4-a38b-4d739b08aab0" providerId="AD" clId="Web-{5BE7FAAB-04D5-A801-2845-36B7CE01BEAF}" dt="2024-06-07T02:32:47.599" v="199"/>
          <ac:spMkLst>
            <pc:docMk/>
            <pc:sldMk cId="2502218684" sldId="934"/>
            <ac:spMk id="5" creationId="{EFA4D455-F209-CB54-4986-9B624C7C78EA}"/>
          </ac:spMkLst>
        </pc:spChg>
        <pc:spChg chg="add">
          <ac:chgData name="OTAVIO ARISTIDES LIMA" userId="S::062190019@faculdade.cefsa.edu.br::54dca814-9935-43a4-a38b-4d739b08aab0" providerId="AD" clId="Web-{5BE7FAAB-04D5-A801-2845-36B7CE01BEAF}" dt="2024-06-07T02:32:47.614" v="200"/>
          <ac:spMkLst>
            <pc:docMk/>
            <pc:sldMk cId="2502218684" sldId="934"/>
            <ac:spMk id="7" creationId="{75193651-7534-139C-059F-F1E426677F67}"/>
          </ac:spMkLst>
        </pc:spChg>
        <pc:spChg chg="add">
          <ac:chgData name="OTAVIO ARISTIDES LIMA" userId="S::062190019@faculdade.cefsa.edu.br::54dca814-9935-43a4-a38b-4d739b08aab0" providerId="AD" clId="Web-{5BE7FAAB-04D5-A801-2845-36B7CE01BEAF}" dt="2024-06-07T02:32:47.614" v="201"/>
          <ac:spMkLst>
            <pc:docMk/>
            <pc:sldMk cId="2502218684" sldId="934"/>
            <ac:spMk id="9" creationId="{89F8660E-73A1-3412-6BD8-CED0A96621EF}"/>
          </ac:spMkLst>
        </pc:spChg>
        <pc:spChg chg="add">
          <ac:chgData name="OTAVIO ARISTIDES LIMA" userId="S::062190019@faculdade.cefsa.edu.br::54dca814-9935-43a4-a38b-4d739b08aab0" providerId="AD" clId="Web-{5BE7FAAB-04D5-A801-2845-36B7CE01BEAF}" dt="2024-06-07T02:32:47.614" v="202"/>
          <ac:spMkLst>
            <pc:docMk/>
            <pc:sldMk cId="2502218684" sldId="934"/>
            <ac:spMk id="11" creationId="{2924A314-A684-2097-C103-F290F593E033}"/>
          </ac:spMkLst>
        </pc:spChg>
        <pc:spChg chg="add mod">
          <ac:chgData name="OTAVIO ARISTIDES LIMA" userId="S::062190019@faculdade.cefsa.edu.br::54dca814-9935-43a4-a38b-4d739b08aab0" providerId="AD" clId="Web-{5BE7FAAB-04D5-A801-2845-36B7CE01BEAF}" dt="2024-06-07T02:40:23.971" v="319" actId="1076"/>
          <ac:spMkLst>
            <pc:docMk/>
            <pc:sldMk cId="2502218684" sldId="934"/>
            <ac:spMk id="13" creationId="{3D37412C-9AD9-9E1E-D0F3-05BAC2EF2A72}"/>
          </ac:spMkLst>
        </pc:spChg>
        <pc:spChg chg="add del">
          <ac:chgData name="OTAVIO ARISTIDES LIMA" userId="S::062190019@faculdade.cefsa.edu.br::54dca814-9935-43a4-a38b-4d739b08aab0" providerId="AD" clId="Web-{5BE7FAAB-04D5-A801-2845-36B7CE01BEAF}" dt="2024-06-07T02:39:08.671" v="315"/>
          <ac:spMkLst>
            <pc:docMk/>
            <pc:sldMk cId="2502218684" sldId="934"/>
            <ac:spMk id="17" creationId="{40EBC827-AE9D-229B-F259-CE36414D510B}"/>
          </ac:spMkLst>
        </pc:spChg>
        <pc:picChg chg="add mod">
          <ac:chgData name="OTAVIO ARISTIDES LIMA" userId="S::062190019@faculdade.cefsa.edu.br::54dca814-9935-43a4-a38b-4d739b08aab0" providerId="AD" clId="Web-{5BE7FAAB-04D5-A801-2845-36B7CE01BEAF}" dt="2024-06-07T02:39:37.500" v="318" actId="14100"/>
          <ac:picMkLst>
            <pc:docMk/>
            <pc:sldMk cId="2502218684" sldId="934"/>
            <ac:picMk id="15" creationId="{7DB40721-8D99-B615-D710-47D62176927C}"/>
          </ac:picMkLst>
        </pc:picChg>
      </pc:sldChg>
    </pc:docChg>
  </pc:docChgLst>
  <pc:docChgLst>
    <pc:chgData name="OTAVIO ARISTIDES LIMA" userId="S::062190019@faculdade.cefsa.edu.br::54dca814-9935-43a4-a38b-4d739b08aab0" providerId="AD" clId="Web-{E14FE950-973A-EE1D-896D-78F5F5E4602C}"/>
    <pc:docChg chg="delSld modSld">
      <pc:chgData name="OTAVIO ARISTIDES LIMA" userId="S::062190019@faculdade.cefsa.edu.br::54dca814-9935-43a4-a38b-4d739b08aab0" providerId="AD" clId="Web-{E14FE950-973A-EE1D-896D-78F5F5E4602C}" dt="2024-06-07T10:01:10.299" v="2" actId="14100"/>
      <pc:docMkLst>
        <pc:docMk/>
      </pc:docMkLst>
      <pc:sldChg chg="del">
        <pc:chgData name="OTAVIO ARISTIDES LIMA" userId="S::062190019@faculdade.cefsa.edu.br::54dca814-9935-43a4-a38b-4d739b08aab0" providerId="AD" clId="Web-{E14FE950-973A-EE1D-896D-78F5F5E4602C}" dt="2024-06-07T10:00:26.796" v="1"/>
        <pc:sldMkLst>
          <pc:docMk/>
          <pc:sldMk cId="498650334" sldId="907"/>
        </pc:sldMkLst>
      </pc:sldChg>
      <pc:sldChg chg="modSp">
        <pc:chgData name="OTAVIO ARISTIDES LIMA" userId="S::062190019@faculdade.cefsa.edu.br::54dca814-9935-43a4-a38b-4d739b08aab0" providerId="AD" clId="Web-{E14FE950-973A-EE1D-896D-78F5F5E4602C}" dt="2024-06-07T10:01:10.299" v="2" actId="14100"/>
        <pc:sldMkLst>
          <pc:docMk/>
          <pc:sldMk cId="3820907231" sldId="917"/>
        </pc:sldMkLst>
        <pc:picChg chg="mod">
          <ac:chgData name="OTAVIO ARISTIDES LIMA" userId="S::062190019@faculdade.cefsa.edu.br::54dca814-9935-43a4-a38b-4d739b08aab0" providerId="AD" clId="Web-{E14FE950-973A-EE1D-896D-78F5F5E4602C}" dt="2024-06-07T10:01:10.299" v="2" actId="14100"/>
          <ac:picMkLst>
            <pc:docMk/>
            <pc:sldMk cId="3820907231" sldId="917"/>
            <ac:picMk id="2" creationId="{A5E65E96-B6F6-1714-0082-8726CAF123E4}"/>
          </ac:picMkLst>
        </pc:picChg>
      </pc:sldChg>
      <pc:sldChg chg="del">
        <pc:chgData name="OTAVIO ARISTIDES LIMA" userId="S::062190019@faculdade.cefsa.edu.br::54dca814-9935-43a4-a38b-4d739b08aab0" providerId="AD" clId="Web-{E14FE950-973A-EE1D-896D-78F5F5E4602C}" dt="2024-06-07T09:59:58.702" v="0"/>
        <pc:sldMkLst>
          <pc:docMk/>
          <pc:sldMk cId="2765186931" sldId="933"/>
        </pc:sldMkLst>
      </pc:sldChg>
    </pc:docChg>
  </pc:docChgLst>
  <pc:docChgLst>
    <pc:chgData name="HENRIQUE PAVIN PEREIRA" userId="S::062190023@faculdade.cefsa.edu.br::5200ff59-a3a6-4835-b96f-2fb8be0d4df7" providerId="AD" clId="Web-{F1C4F530-0A33-F2E1-332D-5F9B60AC6DCE}"/>
    <pc:docChg chg="modSld">
      <pc:chgData name="HENRIQUE PAVIN PEREIRA" userId="S::062190023@faculdade.cefsa.edu.br::5200ff59-a3a6-4835-b96f-2fb8be0d4df7" providerId="AD" clId="Web-{F1C4F530-0A33-F2E1-332D-5F9B60AC6DCE}" dt="2024-06-09T14:28:46.044" v="52" actId="20577"/>
      <pc:docMkLst>
        <pc:docMk/>
      </pc:docMkLst>
      <pc:sldChg chg="modSp">
        <pc:chgData name="HENRIQUE PAVIN PEREIRA" userId="S::062190023@faculdade.cefsa.edu.br::5200ff59-a3a6-4835-b96f-2fb8be0d4df7" providerId="AD" clId="Web-{F1C4F530-0A33-F2E1-332D-5F9B60AC6DCE}" dt="2024-06-09T14:28:46.044" v="52" actId="20577"/>
        <pc:sldMkLst>
          <pc:docMk/>
          <pc:sldMk cId="836880200" sldId="916"/>
        </pc:sldMkLst>
        <pc:spChg chg="mod">
          <ac:chgData name="HENRIQUE PAVIN PEREIRA" userId="S::062190023@faculdade.cefsa.edu.br::5200ff59-a3a6-4835-b96f-2fb8be0d4df7" providerId="AD" clId="Web-{F1C4F530-0A33-F2E1-332D-5F9B60AC6DCE}" dt="2024-06-09T14:28:46.044" v="52" actId="20577"/>
          <ac:spMkLst>
            <pc:docMk/>
            <pc:sldMk cId="836880200" sldId="916"/>
            <ac:spMk id="8" creationId="{E1DB7096-D007-3FBA-1D40-2582776369A7}"/>
          </ac:spMkLst>
        </pc:spChg>
      </pc:sldChg>
      <pc:sldChg chg="modSp">
        <pc:chgData name="HENRIQUE PAVIN PEREIRA" userId="S::062190023@faculdade.cefsa.edu.br::5200ff59-a3a6-4835-b96f-2fb8be0d4df7" providerId="AD" clId="Web-{F1C4F530-0A33-F2E1-332D-5F9B60AC6DCE}" dt="2024-06-09T14:17:02.760" v="50" actId="20577"/>
        <pc:sldMkLst>
          <pc:docMk/>
          <pc:sldMk cId="3698374734" sldId="919"/>
        </pc:sldMkLst>
        <pc:spChg chg="mod">
          <ac:chgData name="HENRIQUE PAVIN PEREIRA" userId="S::062190023@faculdade.cefsa.edu.br::5200ff59-a3a6-4835-b96f-2fb8be0d4df7" providerId="AD" clId="Web-{F1C4F530-0A33-F2E1-332D-5F9B60AC6DCE}" dt="2024-06-09T14:17:02.760" v="50" actId="20577"/>
          <ac:spMkLst>
            <pc:docMk/>
            <pc:sldMk cId="3698374734" sldId="919"/>
            <ac:spMk id="8" creationId="{E1DB7096-D007-3FBA-1D40-2582776369A7}"/>
          </ac:spMkLst>
        </pc:spChg>
      </pc:sldChg>
      <pc:sldChg chg="modSp">
        <pc:chgData name="HENRIQUE PAVIN PEREIRA" userId="S::062190023@faculdade.cefsa.edu.br::5200ff59-a3a6-4835-b96f-2fb8be0d4df7" providerId="AD" clId="Web-{F1C4F530-0A33-F2E1-332D-5F9B60AC6DCE}" dt="2024-06-09T14:13:56.205" v="31" actId="20577"/>
        <pc:sldMkLst>
          <pc:docMk/>
          <pc:sldMk cId="3263288953" sldId="929"/>
        </pc:sldMkLst>
        <pc:spChg chg="mod">
          <ac:chgData name="HENRIQUE PAVIN PEREIRA" userId="S::062190023@faculdade.cefsa.edu.br::5200ff59-a3a6-4835-b96f-2fb8be0d4df7" providerId="AD" clId="Web-{F1C4F530-0A33-F2E1-332D-5F9B60AC6DCE}" dt="2024-06-09T14:13:56.205" v="31" actId="20577"/>
          <ac:spMkLst>
            <pc:docMk/>
            <pc:sldMk cId="3263288953" sldId="929"/>
            <ac:spMk id="16" creationId="{55BA8281-56BD-43D7-AE64-A13F3308280A}"/>
          </ac:spMkLst>
        </pc:spChg>
        <pc:picChg chg="mod">
          <ac:chgData name="HENRIQUE PAVIN PEREIRA" userId="S::062190023@faculdade.cefsa.edu.br::5200ff59-a3a6-4835-b96f-2fb8be0d4df7" providerId="AD" clId="Web-{F1C4F530-0A33-F2E1-332D-5F9B60AC6DCE}" dt="2024-06-09T14:12:43.297" v="4"/>
          <ac:picMkLst>
            <pc:docMk/>
            <pc:sldMk cId="3263288953" sldId="929"/>
            <ac:picMk id="4" creationId="{0FA1DBAB-A868-C3B0-0B4E-3C57A83EE44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B2E4-3430-4E45-A9A7-002153C64EE9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AAD3C-421D-44E0-9BD7-47A52533A0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972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A5F0E-4EDF-4D3D-B8C5-94921AE1673E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8FB9F-4606-4A89-A7F0-FA1680C9AA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9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19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11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984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786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198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449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063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Seguindo</a:t>
            </a:r>
            <a:r>
              <a:rPr lang="en-US">
                <a:latin typeface="Calibri"/>
                <a:cs typeface="Calibri"/>
              </a:rPr>
              <a:t> para a </a:t>
            </a:r>
            <a:r>
              <a:rPr lang="en-US" err="1">
                <a:latin typeface="Calibri"/>
                <a:cs typeface="Calibri"/>
              </a:rPr>
              <a:t>Metodologia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temos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aqui</a:t>
            </a:r>
            <a:r>
              <a:rPr lang="en-US">
                <a:latin typeface="Calibri"/>
                <a:cs typeface="Calibri"/>
              </a:rPr>
              <a:t> o </a:t>
            </a:r>
            <a:r>
              <a:rPr lang="en-US" err="1">
                <a:latin typeface="Calibri"/>
                <a:cs typeface="Calibri"/>
              </a:rPr>
              <a:t>Diagrama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Funcional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equipamento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onde</a:t>
            </a:r>
            <a:r>
              <a:rPr lang="en-US">
                <a:latin typeface="Calibri"/>
                <a:cs typeface="Calibri"/>
              </a:rPr>
              <a:t> é </a:t>
            </a:r>
            <a:r>
              <a:rPr lang="en-US" err="1">
                <a:latin typeface="Calibri"/>
                <a:cs typeface="Calibri"/>
              </a:rPr>
              <a:t>destacado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seus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principais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componentes</a:t>
            </a:r>
            <a:r>
              <a:rPr lang="en-US">
                <a:latin typeface="Calibri"/>
                <a:cs typeface="Calibri"/>
              </a:rPr>
              <a:t> e 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entre eles com o </a:t>
            </a:r>
            <a:r>
              <a:rPr lang="en-US" err="1">
                <a:latin typeface="Calibri"/>
                <a:cs typeface="Calibri"/>
              </a:rPr>
              <a:t>fluxo</a:t>
            </a:r>
            <a:r>
              <a:rPr lang="en-US">
                <a:latin typeface="Calibri"/>
                <a:cs typeface="Calibri"/>
              </a:rPr>
              <a:t> de </a:t>
            </a:r>
            <a:r>
              <a:rPr lang="en-US" err="1">
                <a:latin typeface="Calibri"/>
                <a:cs typeface="Calibri"/>
              </a:rPr>
              <a:t>sinais</a:t>
            </a:r>
            <a:r>
              <a:rPr lang="en-US">
                <a:latin typeface="Calibri"/>
                <a:cs typeface="Calibri"/>
              </a:rPr>
              <a:t>. </a:t>
            </a:r>
            <a:r>
              <a:rPr lang="en-US" err="1">
                <a:latin typeface="Calibri"/>
                <a:cs typeface="Calibri"/>
              </a:rPr>
              <a:t>Tudo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inicia</a:t>
            </a:r>
            <a:r>
              <a:rPr lang="en-US">
                <a:latin typeface="Calibri"/>
                <a:cs typeface="Calibri"/>
              </a:rPr>
              <a:t> com a </a:t>
            </a:r>
            <a:r>
              <a:rPr lang="en-US" err="1">
                <a:latin typeface="Calibri"/>
                <a:cs typeface="Calibri"/>
              </a:rPr>
              <a:t>parâmetrização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máquina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pelo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usuário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através</a:t>
            </a:r>
            <a:r>
              <a:rPr lang="en-US">
                <a:latin typeface="Calibri"/>
                <a:cs typeface="Calibri"/>
              </a:rPr>
              <a:t> de um </a:t>
            </a:r>
            <a:r>
              <a:rPr lang="en-US" err="1">
                <a:latin typeface="Calibri"/>
                <a:cs typeface="Calibri"/>
              </a:rPr>
              <a:t>computador</a:t>
            </a:r>
            <a:r>
              <a:rPr lang="en-US">
                <a:latin typeface="Calibri"/>
                <a:cs typeface="Calibri"/>
              </a:rPr>
              <a:t> com a </a:t>
            </a:r>
            <a:r>
              <a:rPr lang="en-US" err="1">
                <a:latin typeface="Calibri"/>
                <a:cs typeface="Calibri"/>
              </a:rPr>
              <a:t>solução</a:t>
            </a:r>
            <a:r>
              <a:rPr lang="en-US">
                <a:latin typeface="Calibri"/>
                <a:cs typeface="Calibri"/>
              </a:rPr>
              <a:t> de software </a:t>
            </a:r>
            <a:r>
              <a:rPr lang="en-US" err="1">
                <a:latin typeface="Calibri"/>
                <a:cs typeface="Calibri"/>
              </a:rPr>
              <a:t>desenvolvida</a:t>
            </a:r>
            <a:r>
              <a:rPr lang="en-US">
                <a:latin typeface="Calibri"/>
                <a:cs typeface="Calibri"/>
              </a:rPr>
              <a:t>. Em </a:t>
            </a:r>
            <a:r>
              <a:rPr lang="en-US" err="1">
                <a:latin typeface="Calibri"/>
                <a:cs typeface="Calibri"/>
              </a:rPr>
              <a:t>seguida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os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valores</a:t>
            </a:r>
            <a:r>
              <a:rPr lang="en-US">
                <a:latin typeface="Calibri"/>
                <a:cs typeface="Calibri"/>
              </a:rPr>
              <a:t> de taxa de </a:t>
            </a:r>
            <a:r>
              <a:rPr lang="en-US" err="1">
                <a:latin typeface="Calibri"/>
                <a:cs typeface="Calibri"/>
              </a:rPr>
              <a:t>compressão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velocidades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tipo</a:t>
            </a:r>
            <a:r>
              <a:rPr lang="en-US">
                <a:latin typeface="Calibri"/>
                <a:cs typeface="Calibri"/>
              </a:rPr>
              <a:t> de </a:t>
            </a:r>
            <a:r>
              <a:rPr lang="en-US" err="1">
                <a:latin typeface="Calibri"/>
                <a:cs typeface="Calibri"/>
              </a:rPr>
              <a:t>ensaio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enviados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ao</a:t>
            </a:r>
            <a:r>
              <a:rPr lang="en-US">
                <a:latin typeface="Calibri"/>
                <a:cs typeface="Calibri"/>
              </a:rPr>
              <a:t> Arduino via serial, o qual </a:t>
            </a:r>
            <a:r>
              <a:rPr lang="en-US" err="1">
                <a:latin typeface="Calibri"/>
                <a:cs typeface="Calibri"/>
              </a:rPr>
              <a:t>começa</a:t>
            </a:r>
            <a:r>
              <a:rPr lang="en-US">
                <a:latin typeface="Calibri"/>
                <a:cs typeface="Calibri"/>
              </a:rPr>
              <a:t> a </a:t>
            </a:r>
            <a:r>
              <a:rPr lang="en-US" err="1">
                <a:latin typeface="Calibri"/>
                <a:cs typeface="Calibri"/>
              </a:rPr>
              <a:t>movimentar</a:t>
            </a:r>
            <a:r>
              <a:rPr lang="en-US">
                <a:latin typeface="Calibri"/>
                <a:cs typeface="Calibri"/>
              </a:rPr>
              <a:t> o motor de </a:t>
            </a:r>
            <a:r>
              <a:rPr lang="en-US" err="1">
                <a:latin typeface="Calibri"/>
                <a:cs typeface="Calibri"/>
              </a:rPr>
              <a:t>passo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94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b="3563"/>
          <a:stretch/>
        </p:blipFill>
        <p:spPr>
          <a:xfrm>
            <a:off x="-1737762" y="0"/>
            <a:ext cx="10885208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3000">
                <a:srgbClr val="1F4E79">
                  <a:alpha val="90000"/>
                </a:srgbClr>
              </a:gs>
              <a:gs pos="64000">
                <a:srgbClr val="1F4E79">
                  <a:alpha val="70000"/>
                </a:srgbClr>
              </a:gs>
              <a:gs pos="100000">
                <a:srgbClr val="1F4E79">
                  <a:alpha val="7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 userDrawn="1"/>
        </p:nvSpPr>
        <p:spPr>
          <a:xfrm>
            <a:off x="551363" y="5734598"/>
            <a:ext cx="163286" cy="163286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/>
          <p:cNvSpPr/>
          <p:nvPr userDrawn="1"/>
        </p:nvSpPr>
        <p:spPr>
          <a:xfrm>
            <a:off x="810441" y="5734598"/>
            <a:ext cx="163286" cy="163286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5" name="Retângulo 14"/>
          <p:cNvSpPr/>
          <p:nvPr userDrawn="1"/>
        </p:nvSpPr>
        <p:spPr>
          <a:xfrm>
            <a:off x="551363" y="5993677"/>
            <a:ext cx="163286" cy="163286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6" name="Retângulo 15"/>
          <p:cNvSpPr/>
          <p:nvPr userDrawn="1"/>
        </p:nvSpPr>
        <p:spPr>
          <a:xfrm>
            <a:off x="810441" y="5993677"/>
            <a:ext cx="163286" cy="163286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23" y="5784561"/>
            <a:ext cx="1044779" cy="333086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5063" y="5734050"/>
            <a:ext cx="6294437" cy="422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96" y="140014"/>
            <a:ext cx="1605736" cy="9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89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0 L 0.16598 0 " pathEditMode="relative" rAng="0" ptsTypes="AA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99 3.33333E-6 L 5.55556E-7 3.33333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0.03796 L 5.55556E-7 3.7037E-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2847 3.7037E-7 L 2.77778E-6 3.7037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-1" y="6570661"/>
            <a:ext cx="9144001" cy="296862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34" name="Retângulo 33"/>
          <p:cNvSpPr/>
          <p:nvPr userDrawn="1"/>
        </p:nvSpPr>
        <p:spPr>
          <a:xfrm>
            <a:off x="6134101" y="6570661"/>
            <a:ext cx="1228724" cy="296862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>
              <a:solidFill>
                <a:srgbClr val="FCBF52"/>
              </a:solidFill>
            </a:endParaRPr>
          </a:p>
        </p:txBody>
      </p:sp>
      <p:sp>
        <p:nvSpPr>
          <p:cNvPr id="17" name="Retângulo 16"/>
          <p:cNvSpPr/>
          <p:nvPr userDrawn="1"/>
        </p:nvSpPr>
        <p:spPr>
          <a:xfrm>
            <a:off x="1931672" y="6570661"/>
            <a:ext cx="7212328" cy="296862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745" y="6093807"/>
            <a:ext cx="1254276" cy="394470"/>
          </a:xfrm>
          <a:prstGeom prst="rect">
            <a:avLst/>
          </a:prstGeom>
        </p:spPr>
      </p:pic>
      <p:sp>
        <p:nvSpPr>
          <p:cNvPr id="6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946102" y="33745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b="0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30885560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44444E-6 3.7037E-7 L -0.2118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8 0.06227 L -1.66667E-6 7.40741E-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256235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776230" y="-438150"/>
            <a:ext cx="259078" cy="25907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 userDrawn="1"/>
        </p:nvSpPr>
        <p:spPr>
          <a:xfrm>
            <a:off x="1164847" y="-438150"/>
            <a:ext cx="259078" cy="259078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 userDrawn="1"/>
        </p:nvSpPr>
        <p:spPr>
          <a:xfrm>
            <a:off x="1553464" y="-438150"/>
            <a:ext cx="259078" cy="259078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 userDrawn="1"/>
        </p:nvSpPr>
        <p:spPr>
          <a:xfrm>
            <a:off x="1942081" y="-438150"/>
            <a:ext cx="259078" cy="259078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 userDrawn="1"/>
        </p:nvSpPr>
        <p:spPr>
          <a:xfrm>
            <a:off x="2330698" y="-438150"/>
            <a:ext cx="259078" cy="259078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5654" y="3135058"/>
            <a:ext cx="2232692" cy="702182"/>
          </a:xfrm>
          <a:prstGeom prst="rect">
            <a:avLst/>
          </a:prstGeom>
        </p:spPr>
      </p:pic>
      <p:sp>
        <p:nvSpPr>
          <p:cNvPr id="15" name="Forma livre 14"/>
          <p:cNvSpPr/>
          <p:nvPr userDrawn="1"/>
        </p:nvSpPr>
        <p:spPr>
          <a:xfrm>
            <a:off x="3331368" y="2743200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6" name="Forma livre 15"/>
          <p:cNvSpPr/>
          <p:nvPr userDrawn="1"/>
        </p:nvSpPr>
        <p:spPr>
          <a:xfrm rot="10800000">
            <a:off x="3331368" y="2743199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2650736" y="4773929"/>
            <a:ext cx="45719" cy="375557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2696456" y="4773929"/>
            <a:ext cx="387477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1F4E79"/>
                </a:solidFill>
              </a:rPr>
              <a:t>CHEGAMOS</a:t>
            </a:r>
            <a:r>
              <a:rPr lang="pt-BR" baseline="0">
                <a:solidFill>
                  <a:srgbClr val="1F4E79"/>
                </a:solidFill>
              </a:rPr>
              <a:t> AO FIM, OBRIGADO.</a:t>
            </a:r>
            <a:endParaRPr lang="pt-BR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6912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-0.02934 -0.03773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-18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0.02569 0.03195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" y="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11111E-6 3.7037E-7 L 0.42535 3.7037E-7 " pathEditMode="relative" rAng="0" ptsTypes="AA">
                                      <p:cBhvr>
                                        <p:cTn id="3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4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1" grpId="0" animBg="1"/>
      <p:bldP spid="11" grpId="1" animBg="1"/>
      <p:bldP spid="11" grpId="2" animBg="1"/>
      <p:bldP spid="11" grpId="3" animBg="1"/>
      <p:bldP spid="11" grpId="4" animBg="1"/>
      <p:bldP spid="9" grpId="0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30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deghaia.com.br/certificacao-exportacao-de-alimentos/" TargetMode="External"/><Relationship Id="rId2" Type="http://schemas.openxmlformats.org/officeDocument/2006/relationships/hyperlink" Target="https://g1.globo.com/economia/agronegocios/noticia/2022/07/26/prazo-de-validade-em-vegetais-frescos-embalados-nao-precisa-ser-mais-informado-por-produtores-diz-ministerio.g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rketup.com/blog/5-dicas-para-fidelizar-o-seu-cliente/" TargetMode="External"/><Relationship Id="rId4" Type="http://schemas.openxmlformats.org/officeDocument/2006/relationships/hyperlink" Target="https://www.lewiscoholdings.com/resources/liquidation-food-items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troleeautomacao.net/motor-de-passo-sm18-e8570-cs/prod-6908608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0" y="-5644"/>
            <a:ext cx="9138994" cy="6861193"/>
          </a:xfrm>
        </p:spPr>
        <p:txBody>
          <a:bodyPr lIns="91440" tIns="45720" rIns="91440" bIns="45720" anchor="t"/>
          <a:lstStyle/>
          <a:p>
            <a:pPr algn="ctr"/>
            <a:endParaRPr lang="pt-BR" sz="1800"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Faculdade Engenheiro Salvador Arena – FESA</a:t>
            </a:r>
            <a:endParaRPr lang="en-US" b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Engenharia de Controle e Automação</a:t>
            </a:r>
            <a:endParaRPr lang="pt-BR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r>
              <a:rPr lang="pt-BR" sz="3200">
                <a:latin typeface="Metropolis"/>
              </a:rPr>
              <a:t>Desenvolvimento de um </a:t>
            </a:r>
            <a:r>
              <a:rPr lang="pt-BR" sz="3200" err="1">
                <a:latin typeface="Metropolis"/>
              </a:rPr>
              <a:t>texturômetro</a:t>
            </a:r>
            <a:r>
              <a:rPr lang="pt-BR" sz="3200">
                <a:latin typeface="Metropolis"/>
              </a:rPr>
              <a:t>: automação de equipamento metrológico para auxiliar o controle de qualidade na indústria alimentícia</a:t>
            </a:r>
            <a:endParaRPr lang="pt-BR"/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Henrique </a:t>
            </a:r>
            <a:r>
              <a:rPr lang="pt-BR" err="1">
                <a:latin typeface="Segoe UI"/>
                <a:cs typeface="Segoe UI"/>
              </a:rPr>
              <a:t>Pavin</a:t>
            </a:r>
            <a:r>
              <a:rPr lang="pt-BR">
                <a:latin typeface="Segoe UI"/>
                <a:cs typeface="Segoe UI"/>
              </a:rPr>
              <a:t> Pereira</a:t>
            </a:r>
            <a:endParaRPr lang="pt-BR" b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Márcio Felipe Pires Mendonça</a:t>
            </a:r>
            <a:endParaRPr lang="pt-BR" b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Mateus Quintino Gama</a:t>
            </a:r>
            <a:endParaRPr lang="pt-BR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Matheus </a:t>
            </a:r>
            <a:r>
              <a:rPr lang="pt-BR" err="1">
                <a:latin typeface="Segoe UI"/>
                <a:cs typeface="Segoe UI"/>
              </a:rPr>
              <a:t>Atanazio</a:t>
            </a:r>
            <a:r>
              <a:rPr lang="pt-BR">
                <a:latin typeface="Segoe UI"/>
                <a:cs typeface="Segoe UI"/>
              </a:rPr>
              <a:t> Pereira</a:t>
            </a:r>
            <a:endParaRPr lang="pt-BR" b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Otavio Aristides Lima</a:t>
            </a:r>
            <a:endParaRPr lang="en-US" b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Orientador: Dr. Rogerio </a:t>
            </a:r>
            <a:r>
              <a:rPr lang="pt-BR" err="1">
                <a:latin typeface="Segoe UI"/>
                <a:cs typeface="Segoe UI"/>
              </a:rPr>
              <a:t>Issamu</a:t>
            </a:r>
            <a:r>
              <a:rPr lang="pt-BR">
                <a:latin typeface="Segoe UI"/>
                <a:cs typeface="Segoe UI"/>
              </a:rPr>
              <a:t> Yamamoto</a:t>
            </a:r>
          </a:p>
        </p:txBody>
      </p:sp>
    </p:spTree>
    <p:extLst>
      <p:ext uri="{BB962C8B-B14F-4D97-AF65-F5344CB8AC3E}">
        <p14:creationId xmlns:p14="http://schemas.microsoft.com/office/powerpoint/2010/main" val="3850429671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</a:p>
          <a:p>
            <a:pPr algn="l"/>
            <a:endParaRPr lang="pt-BR">
              <a:latin typeface="Metropolis"/>
              <a:cs typeface="Arial"/>
            </a:endParaRPr>
          </a:p>
          <a:p>
            <a:pPr algn="just"/>
            <a:r>
              <a:rPr lang="pt-BR" sz="2500">
                <a:solidFill>
                  <a:srgbClr val="386188"/>
                </a:solidFill>
                <a:latin typeface="Metropolis"/>
                <a:cs typeface="Arial"/>
              </a:rPr>
              <a:t>Visão geral do projeto</a:t>
            </a:r>
            <a:endParaRPr lang="en-US" sz="25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10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, Desenho técnico&#10;&#10;Descrição gerada automaticamente">
            <a:extLst>
              <a:ext uri="{FF2B5EF4-FFF2-40B4-BE49-F238E27FC236}">
                <a16:creationId xmlns:a16="http://schemas.microsoft.com/office/drawing/2014/main" id="{5098B024-5277-D900-FC4F-8AAA004A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9" y="1710929"/>
            <a:ext cx="8683924" cy="42431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18FA4C-A46B-472F-2981-95D1139EDF78}"/>
              </a:ext>
            </a:extLst>
          </p:cNvPr>
          <p:cNvSpPr txBox="1"/>
          <p:nvPr/>
        </p:nvSpPr>
        <p:spPr>
          <a:xfrm>
            <a:off x="223435" y="5955166"/>
            <a:ext cx="868947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44472840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11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8789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just"/>
            <a:r>
              <a:rPr lang="pt-BR" sz="2500"/>
              <a:t>Mecânica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/>
              <a:t>A parte mecânica foi projetada e desenvolvida visando: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Robustez mecânica;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Estabilidade;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Simplicidade de montagem;</a:t>
            </a: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0593E9-3C7F-4B38-979A-7E355ABA6ED9}"/>
              </a:ext>
            </a:extLst>
          </p:cNvPr>
          <p:cNvSpPr txBox="1"/>
          <p:nvPr/>
        </p:nvSpPr>
        <p:spPr>
          <a:xfrm>
            <a:off x="6248410" y="5518665"/>
            <a:ext cx="2577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</a:p>
          <a:p>
            <a:pPr algn="ctr"/>
            <a:endParaRPr lang="pt-BR" sz="1200">
              <a:solidFill>
                <a:srgbClr val="386188"/>
              </a:solidFill>
            </a:endParaRPr>
          </a:p>
        </p:txBody>
      </p:sp>
      <p:pic>
        <p:nvPicPr>
          <p:cNvPr id="18" name="Imagem 17" descr="Uma imagem contendo no interior, mesa, cozinha, balcão&#10;&#10;Descrição gerada automaticamente">
            <a:extLst>
              <a:ext uri="{FF2B5EF4-FFF2-40B4-BE49-F238E27FC236}">
                <a16:creationId xmlns:a16="http://schemas.microsoft.com/office/drawing/2014/main" id="{7A7AE61F-D6DA-4C74-8DFA-96EDF3140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7460" y="2459407"/>
            <a:ext cx="3521556" cy="2579656"/>
          </a:xfrm>
          <a:prstGeom prst="rect">
            <a:avLst/>
          </a:prstGeom>
        </p:spPr>
      </p:pic>
      <p:pic>
        <p:nvPicPr>
          <p:cNvPr id="19" name="Imagem 18" descr="Brinquedo de lego&#10;&#10;Descrição gerada automaticamente">
            <a:extLst>
              <a:ext uri="{FF2B5EF4-FFF2-40B4-BE49-F238E27FC236}">
                <a16:creationId xmlns:a16="http://schemas.microsoft.com/office/drawing/2014/main" id="{EBE097BA-F626-4F85-AEE5-76F9E504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4" y="2872211"/>
            <a:ext cx="3046244" cy="262880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2F1E436-13CB-468B-B234-1B12D43166A8}"/>
              </a:ext>
            </a:extLst>
          </p:cNvPr>
          <p:cNvSpPr txBox="1"/>
          <p:nvPr/>
        </p:nvSpPr>
        <p:spPr>
          <a:xfrm>
            <a:off x="315934" y="5514973"/>
            <a:ext cx="3046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</a:p>
          <a:p>
            <a:pPr algn="ctr"/>
            <a:endParaRPr lang="pt-BR" sz="1200">
              <a:solidFill>
                <a:srgbClr val="386188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6A0C1CF-0484-49BD-8F61-B45C98B70449}"/>
              </a:ext>
            </a:extLst>
          </p:cNvPr>
          <p:cNvSpPr/>
          <p:nvPr/>
        </p:nvSpPr>
        <p:spPr>
          <a:xfrm>
            <a:off x="3705133" y="4065320"/>
            <a:ext cx="1728787" cy="11144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Vídeo da montagem no Inventor</a:t>
            </a:r>
          </a:p>
        </p:txBody>
      </p:sp>
    </p:spTree>
    <p:extLst>
      <p:ext uri="{BB962C8B-B14F-4D97-AF65-F5344CB8AC3E}">
        <p14:creationId xmlns:p14="http://schemas.microsoft.com/office/powerpoint/2010/main" val="3080652861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8789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l"/>
            <a:r>
              <a:rPr lang="pt-BR" sz="2500"/>
              <a:t>Sistema de Potência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/>
              <a:t>Motor utilizado: SM1.8-D12-MN, </a:t>
            </a:r>
            <a:r>
              <a:rPr lang="pt-BR" sz="2000" b="0" err="1"/>
              <a:t>Nema</a:t>
            </a:r>
            <a:r>
              <a:rPr lang="pt-BR" sz="2000" b="0"/>
              <a:t> 23.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 err="1"/>
              <a:t>Stepper</a:t>
            </a:r>
            <a:r>
              <a:rPr lang="pt-BR" sz="2000" b="0"/>
              <a:t> driver: </a:t>
            </a:r>
            <a:r>
              <a:rPr lang="pt-BR" sz="2000" b="0" err="1"/>
              <a:t>Microstep</a:t>
            </a:r>
            <a:r>
              <a:rPr lang="pt-BR" sz="2000" b="0"/>
              <a:t> driver TB6600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Configuração: 3200 passos/volta</a:t>
            </a:r>
            <a:r>
              <a:rPr lang="pt-BR" sz="1600" b="0">
                <a:solidFill>
                  <a:srgbClr val="386188"/>
                </a:solidFill>
              </a:rPr>
              <a:t>.</a:t>
            </a: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1D745C92-F344-4D6E-881D-8B5EDEE9BF33}"/>
              </a:ext>
            </a:extLst>
          </p:cNvPr>
          <p:cNvSpPr txBox="1">
            <a:spLocks/>
          </p:cNvSpPr>
          <p:nvPr/>
        </p:nvSpPr>
        <p:spPr>
          <a:xfrm>
            <a:off x="317471" y="3455809"/>
            <a:ext cx="5238096" cy="22654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500" b="1"/>
              <a:t>Sistema de Controle</a:t>
            </a:r>
            <a:endParaRPr lang="pt-BR" sz="2500" b="1">
              <a:solidFill>
                <a:srgbClr val="386188"/>
              </a:solidFill>
            </a:endParaRP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  <a:latin typeface="Metropolis"/>
              </a:rPr>
              <a:t>Controle PID;</a:t>
            </a:r>
            <a:endParaRPr lang="pt-BR" sz="2000" b="1">
              <a:solidFill>
                <a:srgbClr val="386188"/>
              </a:solidFill>
            </a:endParaRP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2000" b="0" err="1">
                <a:solidFill>
                  <a:srgbClr val="386188"/>
                </a:solidFill>
                <a:latin typeface="Metropolis"/>
              </a:rPr>
              <a:t>Encoder</a:t>
            </a:r>
            <a:r>
              <a:rPr lang="pt-BR" sz="2000" b="0">
                <a:solidFill>
                  <a:srgbClr val="386188"/>
                </a:solidFill>
                <a:latin typeface="Metropolis"/>
              </a:rPr>
              <a:t> incremental rotativo de 600 pulsos por revolução (</a:t>
            </a:r>
            <a:r>
              <a:rPr lang="pt-BR" sz="2000">
                <a:solidFill>
                  <a:srgbClr val="386188"/>
                </a:solidFill>
                <a:latin typeface="Metropolis"/>
              </a:rPr>
              <a:t>c</a:t>
            </a:r>
            <a:r>
              <a:rPr lang="pt-BR" sz="2000" b="0">
                <a:solidFill>
                  <a:srgbClr val="386188"/>
                </a:solidFill>
                <a:latin typeface="Metropolis"/>
              </a:rPr>
              <a:t>onfiguração de leitura de 1200 </a:t>
            </a:r>
            <a:r>
              <a:rPr lang="pt-BR" sz="2000" b="0" err="1">
                <a:solidFill>
                  <a:srgbClr val="386188"/>
                </a:solidFill>
                <a:latin typeface="Metropolis"/>
              </a:rPr>
              <a:t>ppr</a:t>
            </a:r>
            <a:r>
              <a:rPr lang="pt-BR" sz="2000" b="0">
                <a:solidFill>
                  <a:srgbClr val="386188"/>
                </a:solidFill>
                <a:latin typeface="Metropolis"/>
              </a:rPr>
              <a:t>);</a:t>
            </a:r>
            <a:endParaRPr lang="pt-BR" sz="2000" b="0">
              <a:solidFill>
                <a:srgbClr val="386188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7FFDE74-B659-4282-A975-18450AA2278E}"/>
              </a:ext>
            </a:extLst>
          </p:cNvPr>
          <p:cNvSpPr txBox="1"/>
          <p:nvPr/>
        </p:nvSpPr>
        <p:spPr>
          <a:xfrm>
            <a:off x="7114994" y="2837346"/>
            <a:ext cx="1816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21" name="Picture 2" descr="JBV - Equipamentos Industriais - Motor de Passo SM1.8-E8570-CS">
            <a:extLst>
              <a:ext uri="{FF2B5EF4-FFF2-40B4-BE49-F238E27FC236}">
                <a16:creationId xmlns:a16="http://schemas.microsoft.com/office/drawing/2014/main" id="{CB310C29-48F0-4514-B9F3-8FD5002E3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6" t="9356" r="17146" b="14945"/>
          <a:stretch/>
        </p:blipFill>
        <p:spPr bwMode="auto">
          <a:xfrm>
            <a:off x="5150761" y="1026873"/>
            <a:ext cx="1813596" cy="15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EE5420-178F-49DC-9EBB-23485F82F6D7}"/>
              </a:ext>
            </a:extLst>
          </p:cNvPr>
          <p:cNvSpPr txBox="1"/>
          <p:nvPr/>
        </p:nvSpPr>
        <p:spPr>
          <a:xfrm>
            <a:off x="5150761" y="2638718"/>
            <a:ext cx="18135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 dirty="0">
                <a:solidFill>
                  <a:srgbClr val="386188"/>
                </a:solidFill>
              </a:rPr>
              <a:t>Fonte: JBV (2024).</a:t>
            </a:r>
          </a:p>
        </p:txBody>
      </p:sp>
      <p:pic>
        <p:nvPicPr>
          <p:cNvPr id="23" name="Imagem 2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71089E31-0DE8-4EFD-B915-67D9195EC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4" r="5814"/>
          <a:stretch/>
        </p:blipFill>
        <p:spPr>
          <a:xfrm rot="16200000">
            <a:off x="7166709" y="1011197"/>
            <a:ext cx="1858928" cy="167124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9C00085-5C34-43CF-A0BF-C076F18090B5}"/>
              </a:ext>
            </a:extLst>
          </p:cNvPr>
          <p:cNvSpPr txBox="1"/>
          <p:nvPr/>
        </p:nvSpPr>
        <p:spPr>
          <a:xfrm>
            <a:off x="6331571" y="5459668"/>
            <a:ext cx="2205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9E5FB5F-2593-465A-92B5-A6A7CF694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92" t="29050" r="16806" b="10381"/>
          <a:stretch/>
        </p:blipFill>
        <p:spPr>
          <a:xfrm>
            <a:off x="6331571" y="3712879"/>
            <a:ext cx="2205703" cy="1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76745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13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7111607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l"/>
            <a:r>
              <a:rPr lang="pt-BR" sz="2500"/>
              <a:t>Instrumentação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/>
              <a:t>Para prova de conceito, foi utilizado os seguintes componentes: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/>
              <a:t>Célula de carga de alumínio Pe130.30-10 kg;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/>
              <a:t>Modulo ADC HX711:</a:t>
            </a:r>
            <a:endParaRPr lang="pt-BR" sz="2000" b="0">
              <a:solidFill>
                <a:srgbClr val="386188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24 bits;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Leitura em 100 Hz.</a:t>
            </a: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29773BE-53CD-4939-ACB8-061F6669C1B5}"/>
              </a:ext>
            </a:extLst>
          </p:cNvPr>
          <p:cNvSpPr txBox="1"/>
          <p:nvPr/>
        </p:nvSpPr>
        <p:spPr>
          <a:xfrm>
            <a:off x="326414" y="5917322"/>
            <a:ext cx="818430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FCDA0F9-6324-4A4D-A107-8483E6FA9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" r="1946" b="3765"/>
          <a:stretch/>
        </p:blipFill>
        <p:spPr>
          <a:xfrm>
            <a:off x="5551425" y="3388253"/>
            <a:ext cx="2950414" cy="2091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 descr="Módulo Conversor Amplificador HX711 24bit 2 Canais - Usinainfo">
            <a:extLst>
              <a:ext uri="{FF2B5EF4-FFF2-40B4-BE49-F238E27FC236}">
                <a16:creationId xmlns:a16="http://schemas.microsoft.com/office/drawing/2014/main" id="{9F498188-595C-4CC2-AA6A-7877DDA8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38" y="2193358"/>
            <a:ext cx="1427603" cy="10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017AE0-D9D0-47B1-AF80-8DDB2A3C9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83" r="7393"/>
          <a:stretch/>
        </p:blipFill>
        <p:spPr>
          <a:xfrm>
            <a:off x="317471" y="3391429"/>
            <a:ext cx="4731594" cy="2529236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41DA3BD4-5BD4-4C48-9CAC-5581B46ED445}"/>
              </a:ext>
            </a:extLst>
          </p:cNvPr>
          <p:cNvSpPr/>
          <p:nvPr/>
        </p:nvSpPr>
        <p:spPr>
          <a:xfrm rot="7500000">
            <a:off x="6277315" y="3670985"/>
            <a:ext cx="1375857" cy="2532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266134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14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46575" y="6137504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8674716" cy="4360404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Metodologia</a:t>
            </a:r>
            <a:endParaRPr lang="pt-BR" sz="3200"/>
          </a:p>
          <a:p>
            <a:pPr algn="l"/>
            <a:r>
              <a:rPr lang="pt-BR" sz="2500" dirty="0">
                <a:latin typeface="Metropolis"/>
              </a:rPr>
              <a:t>Instrumentação</a:t>
            </a:r>
          </a:p>
          <a:p>
            <a:pPr algn="just"/>
            <a:r>
              <a:rPr lang="pt-BR" sz="2000" b="0" dirty="0">
                <a:solidFill>
                  <a:srgbClr val="386188"/>
                </a:solidFill>
                <a:latin typeface="Metropolis"/>
              </a:rPr>
              <a:t>Após a chegada do novos componentes, foram trocados: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Célula de carga aço inoxidável GLX 15- 15 kg;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Modulo ADC CS5530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rgbClr val="386188"/>
                </a:solidFill>
                <a:latin typeface="Metropolis"/>
              </a:rPr>
              <a:t>Maior precisão e taxa de amostragem configurável ;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rgbClr val="386188"/>
                </a:solidFill>
                <a:latin typeface="Metropolis"/>
              </a:rPr>
              <a:t>15 Hz~3840 Hz (Selecionado 100 Hz);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Procedimentos foram refeitos, sem alterações no método;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Foi definida 0,1g de resolução com confiança de 99,7% (3σ).</a:t>
            </a: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7F25FB-86CE-4FB7-9C20-BD3EAA65A4B7}"/>
              </a:ext>
            </a:extLst>
          </p:cNvPr>
          <p:cNvSpPr txBox="1"/>
          <p:nvPr/>
        </p:nvSpPr>
        <p:spPr>
          <a:xfrm>
            <a:off x="463146" y="6244117"/>
            <a:ext cx="4108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  <a:p>
            <a:pPr algn="ctr"/>
            <a:endParaRPr lang="pt-BR" sz="1200">
              <a:solidFill>
                <a:srgbClr val="386188"/>
              </a:solidFill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E9144474-D8A1-4528-BFAB-67D58715F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2"/>
          <a:stretch/>
        </p:blipFill>
        <p:spPr>
          <a:xfrm>
            <a:off x="652176" y="4164031"/>
            <a:ext cx="3917351" cy="1952955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974EEEB7-AD5F-4DCE-8DCD-40D2DDCF3789}"/>
              </a:ext>
            </a:extLst>
          </p:cNvPr>
          <p:cNvSpPr txBox="1"/>
          <p:nvPr/>
        </p:nvSpPr>
        <p:spPr>
          <a:xfrm>
            <a:off x="6810497" y="4634875"/>
            <a:ext cx="2375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  <a:p>
            <a:pPr algn="ctr"/>
            <a:endParaRPr lang="pt-BR" sz="1200">
              <a:solidFill>
                <a:srgbClr val="386188"/>
              </a:solidFill>
            </a:endParaRPr>
          </a:p>
        </p:txBody>
      </p:sp>
      <p:pic>
        <p:nvPicPr>
          <p:cNvPr id="30" name="Imagem 29" descr="Circuito eletrônico com fios&#10;&#10;Descrição gerada automaticamente com confiança baixa">
            <a:extLst>
              <a:ext uri="{FF2B5EF4-FFF2-40B4-BE49-F238E27FC236}">
                <a16:creationId xmlns:a16="http://schemas.microsoft.com/office/drawing/2014/main" id="{A1AEF406-0941-4971-B1D3-0C222EE2F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1" t="15999" r="17344" b="22581"/>
          <a:stretch/>
        </p:blipFill>
        <p:spPr>
          <a:xfrm rot="16200000">
            <a:off x="7292502" y="2892989"/>
            <a:ext cx="1317176" cy="191071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F76BE3-EFD8-4A26-B0B4-5DB063E44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12" t="18831"/>
          <a:stretch/>
        </p:blipFill>
        <p:spPr>
          <a:xfrm>
            <a:off x="7034907" y="1482908"/>
            <a:ext cx="1794346" cy="13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685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15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8674716" cy="4360404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just"/>
            <a:r>
              <a:rPr lang="pt-BR" sz="2500">
                <a:latin typeface="Metropolis "/>
                <a:cs typeface="Segoe UI"/>
              </a:rPr>
              <a:t>Supervisão e IHM</a:t>
            </a:r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pt-BR" sz="2000" b="0">
                <a:latin typeface="Metropolis "/>
                <a:cs typeface="Arial"/>
              </a:rPr>
              <a:t>Layout simples inspirado em softwares comerciais;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Implementação de 7 telas, abrangendo funções como: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Tela de visualização principal;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Tela de configuração de ensaio;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Tela de calibração da célula de carga;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Tela de definição do Zero Maquina;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Informações gerais do software;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Configurações de conexão;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Configurações de ensaio;</a:t>
            </a:r>
            <a:endParaRPr lang="pt-BR" sz="2000">
              <a:latin typeface="Metropolis 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pic>
        <p:nvPicPr>
          <p:cNvPr id="11" name="Imagem 10" descr="Aplicativo, Tabela&#10;&#10;Descrição gerada automaticamente">
            <a:extLst>
              <a:ext uri="{FF2B5EF4-FFF2-40B4-BE49-F238E27FC236}">
                <a16:creationId xmlns:a16="http://schemas.microsoft.com/office/drawing/2014/main" id="{B5E0CEEB-7BD1-32C1-75B2-4BA8B856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077" y="3927038"/>
            <a:ext cx="4050834" cy="21825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697C75D-F23B-7CEC-CD93-E791DA86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81" y="4566160"/>
            <a:ext cx="2777525" cy="1742279"/>
          </a:xfrm>
          <a:prstGeom prst="rect">
            <a:avLst/>
          </a:prstGeom>
        </p:spPr>
      </p:pic>
      <p:pic>
        <p:nvPicPr>
          <p:cNvPr id="15" name="Imagem 14" descr="Gráfico, Gráfico de linhas&#10;&#10;Descrição gerada automaticamente">
            <a:extLst>
              <a:ext uri="{FF2B5EF4-FFF2-40B4-BE49-F238E27FC236}">
                <a16:creationId xmlns:a16="http://schemas.microsoft.com/office/drawing/2014/main" id="{7799A739-B85D-29E7-4F6A-72C17AC36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496" y="1342743"/>
            <a:ext cx="2306386" cy="16247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D29E826-2380-45E4-E380-E2D075F00FBF}"/>
              </a:ext>
            </a:extLst>
          </p:cNvPr>
          <p:cNvSpPr txBox="1"/>
          <p:nvPr/>
        </p:nvSpPr>
        <p:spPr>
          <a:xfrm>
            <a:off x="6413496" y="3106588"/>
            <a:ext cx="24144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err="1">
                <a:solidFill>
                  <a:srgbClr val="386188"/>
                </a:solidFill>
                <a:highlight>
                  <a:srgbClr val="FFFF00"/>
                </a:highlight>
              </a:rPr>
              <a:t>Fonte:TTC</a:t>
            </a:r>
            <a:r>
              <a:rPr lang="pt-BR" sz="1400">
                <a:solidFill>
                  <a:srgbClr val="386188"/>
                </a:solidFill>
                <a:highlight>
                  <a:srgbClr val="FFFF00"/>
                </a:highlight>
              </a:rPr>
              <a:t> (2024).</a:t>
            </a:r>
          </a:p>
          <a:p>
            <a:pPr algn="ctr"/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5C1B2C-F800-918D-8D38-857260E45500}"/>
              </a:ext>
            </a:extLst>
          </p:cNvPr>
          <p:cNvSpPr txBox="1"/>
          <p:nvPr/>
        </p:nvSpPr>
        <p:spPr>
          <a:xfrm>
            <a:off x="1870251" y="6312738"/>
            <a:ext cx="6943282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 err="1">
                <a:solidFill>
                  <a:srgbClr val="386188"/>
                </a:solidFill>
              </a:rPr>
              <a:t>Fonte:Autoria</a:t>
            </a:r>
            <a:r>
              <a:rPr lang="pt-BR" sz="1200" dirty="0">
                <a:solidFill>
                  <a:srgbClr val="386188"/>
                </a:solidFill>
              </a:rPr>
              <a:t> </a:t>
            </a:r>
            <a:r>
              <a:rPr lang="pt-BR" sz="1200" err="1">
                <a:solidFill>
                  <a:srgbClr val="386188"/>
                </a:solidFill>
              </a:rPr>
              <a:t>Propria</a:t>
            </a:r>
            <a:r>
              <a:rPr lang="pt-BR" sz="1200" dirty="0">
                <a:solidFill>
                  <a:srgbClr val="386188"/>
                </a:solidFill>
              </a:rPr>
              <a:t>(2024)</a:t>
            </a:r>
          </a:p>
          <a:p>
            <a:pPr algn="ctr"/>
            <a:endParaRPr lang="pt-BR" sz="1400">
              <a:solidFill>
                <a:srgbClr val="3861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097889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16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8674716" cy="4360404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just"/>
            <a:r>
              <a:rPr lang="pt-BR" sz="2500">
                <a:latin typeface="Metropolis "/>
                <a:cs typeface="Segoe UI"/>
              </a:rPr>
              <a:t>Recurso adicional</a:t>
            </a:r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85750" indent="-285750" algn="just">
              <a:buFont typeface="Arial,Sans-Serif" panose="020B0604020202020204" pitchFamily="34" charset="0"/>
              <a:buChar char="•"/>
            </a:pPr>
            <a:r>
              <a:rPr lang="pt-BR" sz="2000" b="0">
                <a:latin typeface="Metropolis "/>
                <a:cs typeface="Arial"/>
              </a:rPr>
              <a:t>Exporta os dados dos testes nos formatos: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CSV (arquivo de texto estruturado);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XLSX (planilha);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PDF (</a:t>
            </a:r>
            <a:r>
              <a:rPr lang="pt-BR" sz="1600" b="0" err="1">
                <a:solidFill>
                  <a:srgbClr val="386188"/>
                </a:solidFill>
                <a:latin typeface="Metropolis "/>
                <a:cs typeface="Arial"/>
              </a:rPr>
              <a:t>Portable</a:t>
            </a: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 </a:t>
            </a:r>
            <a:r>
              <a:rPr lang="pt-BR" sz="1600" b="0" err="1">
                <a:solidFill>
                  <a:srgbClr val="386188"/>
                </a:solidFill>
                <a:latin typeface="Metropolis "/>
                <a:cs typeface="Arial"/>
              </a:rPr>
              <a:t>Document</a:t>
            </a: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 Format).</a:t>
            </a:r>
            <a:endParaRPr lang="pt-BR" sz="1600">
              <a:latin typeface="Metropolis "/>
            </a:endParaRPr>
          </a:p>
          <a:p>
            <a:pPr marL="342900" indent="-342900" algn="just">
              <a:buFont typeface="Arial,Sans-Serif"/>
              <a:buChar char="•"/>
            </a:pPr>
            <a:endParaRPr lang="pt-BR" sz="2000" b="0">
              <a:latin typeface="Metropolis "/>
              <a:cs typeface="Arial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pic>
        <p:nvPicPr>
          <p:cNvPr id="2" name="Imagem 1" descr="Gráfico, Gráfico de linhas&#10;&#10;Descrição gerada automaticamente">
            <a:extLst>
              <a:ext uri="{FF2B5EF4-FFF2-40B4-BE49-F238E27FC236}">
                <a16:creationId xmlns:a16="http://schemas.microsoft.com/office/drawing/2014/main" id="{EFF788A9-F88F-1E64-35CD-6CECD7D9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2795587"/>
            <a:ext cx="3558117" cy="343640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366A865-118F-CC95-6080-5AD84F10A074}"/>
              </a:ext>
            </a:extLst>
          </p:cNvPr>
          <p:cNvSpPr txBox="1"/>
          <p:nvPr/>
        </p:nvSpPr>
        <p:spPr>
          <a:xfrm>
            <a:off x="2779555" y="6238561"/>
            <a:ext cx="35658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</p:spTree>
    <p:extLst>
      <p:ext uri="{BB962C8B-B14F-4D97-AF65-F5344CB8AC3E}">
        <p14:creationId xmlns:p14="http://schemas.microsoft.com/office/powerpoint/2010/main" val="2474064106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17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8674716" cy="4360404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  <a:endParaRPr lang="pt-BR" sz="3200"/>
          </a:p>
          <a:p>
            <a:pPr algn="just"/>
            <a:r>
              <a:rPr lang="pt-BR" sz="2500">
                <a:solidFill>
                  <a:srgbClr val="386188"/>
                </a:solidFill>
                <a:latin typeface="Metropolis "/>
                <a:cs typeface="Segoe UI"/>
              </a:rPr>
              <a:t>Custos do projeto</a:t>
            </a:r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Redução de custos: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Gerenciamento de Recursos;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Componentes Existentes;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Matéria-Prima Cedida;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Compra de Componentes pela Instituição.</a:t>
            </a:r>
            <a:endParaRPr lang="pt-BR" sz="1600">
              <a:latin typeface="Metropolis 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66A865-118F-CC95-6080-5AD84F10A074}"/>
              </a:ext>
            </a:extLst>
          </p:cNvPr>
          <p:cNvSpPr txBox="1"/>
          <p:nvPr/>
        </p:nvSpPr>
        <p:spPr>
          <a:xfrm>
            <a:off x="774178" y="5979974"/>
            <a:ext cx="783593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7387B05-96EB-8545-DFC7-B8FECF447553}"/>
              </a:ext>
            </a:extLst>
          </p:cNvPr>
          <p:cNvSpPr txBox="1">
            <a:spLocks/>
          </p:cNvSpPr>
          <p:nvPr/>
        </p:nvSpPr>
        <p:spPr>
          <a:xfrm>
            <a:off x="4420138" y="1382421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Custos Estimados: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Componentes do Texturômetro;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Matéria-Prima (por kg);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Capital Humano (por hora trabalhada).</a:t>
            </a:r>
          </a:p>
        </p:txBody>
      </p:sp>
      <p:pic>
        <p:nvPicPr>
          <p:cNvPr id="8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2CA8005-E5CA-C756-4CEA-3D081355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75" y="2960496"/>
            <a:ext cx="8074832" cy="2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55488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18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8674716" cy="4360404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Resultados</a:t>
            </a:r>
            <a:endParaRPr lang="pt-BR"/>
          </a:p>
          <a:p>
            <a:pPr algn="l"/>
            <a:r>
              <a:rPr lang="pt-BR" sz="2500">
                <a:latin typeface="Metropolis "/>
                <a:cs typeface="Segoe UI"/>
              </a:rPr>
              <a:t>Testes iniciais</a:t>
            </a:r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1800" b="0">
                <a:latin typeface="Metropolis "/>
                <a:cs typeface="Arial"/>
              </a:rPr>
              <a:t>Vídeo do teste realizado com bloco de silicone:</a:t>
            </a:r>
            <a:endParaRPr lang="en-US">
              <a:latin typeface="Metropolis "/>
            </a:endParaRPr>
          </a:p>
          <a:p>
            <a:pPr algn="just"/>
            <a:endParaRPr lang="pt-BR" sz="2000">
              <a:solidFill>
                <a:srgbClr val="386188"/>
              </a:solidFill>
              <a:latin typeface="Segoe UI"/>
              <a:cs typeface="Segoe UI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66A865-118F-CC95-6080-5AD84F10A074}"/>
              </a:ext>
            </a:extLst>
          </p:cNvPr>
          <p:cNvSpPr txBox="1"/>
          <p:nvPr/>
        </p:nvSpPr>
        <p:spPr>
          <a:xfrm>
            <a:off x="709216" y="5965391"/>
            <a:ext cx="783593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4" name="VID_20240328_07345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F57142B-1A3C-B4BF-22A4-9F4C294522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1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2876" y="1719685"/>
            <a:ext cx="7217153" cy="41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783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19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8674716" cy="4360404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Resultados</a:t>
            </a:r>
            <a:endParaRPr lang="pt-BR"/>
          </a:p>
          <a:p>
            <a:pPr algn="just"/>
            <a:r>
              <a:rPr lang="pt-BR" sz="2500">
                <a:latin typeface="Segoe UI"/>
                <a:cs typeface="Segoe UI"/>
              </a:rPr>
              <a:t>Testes iniciais</a:t>
            </a:r>
            <a:endParaRPr lang="en-US" sz="2500" b="0">
              <a:solidFill>
                <a:srgbClr val="000000"/>
              </a:solidFill>
              <a:latin typeface="Segoe UI"/>
              <a:cs typeface="Segoe U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Bloco de silicone </a:t>
            </a:r>
            <a:r>
              <a:rPr lang="pt-BR" sz="2000" b="0">
                <a:latin typeface="Metropolis "/>
                <a:cs typeface="Arial"/>
              </a:rPr>
              <a:t>utilizado como corpo de prova</a:t>
            </a:r>
            <a:endParaRPr lang="pt-BR" sz="2000">
              <a:latin typeface="Metropolis "/>
            </a:endParaRPr>
          </a:p>
          <a:p>
            <a:pPr algn="l"/>
            <a:endParaRPr lang="pt-BR" sz="2200">
              <a:latin typeface="Metropolis "/>
              <a:cs typeface="Segoe UI"/>
            </a:endParaRPr>
          </a:p>
          <a:p>
            <a:pPr algn="just"/>
            <a:endParaRPr lang="pt-BR" sz="2000">
              <a:solidFill>
                <a:srgbClr val="386188"/>
              </a:solidFill>
              <a:latin typeface="Segoe UI"/>
              <a:cs typeface="Segoe UI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66A865-118F-CC95-6080-5AD84F10A074}"/>
              </a:ext>
            </a:extLst>
          </p:cNvPr>
          <p:cNvSpPr txBox="1"/>
          <p:nvPr/>
        </p:nvSpPr>
        <p:spPr>
          <a:xfrm>
            <a:off x="450424" y="5994145"/>
            <a:ext cx="823849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7" name="Imagem 6" descr="Uma imagem contendo mesa, no interior, balcão, janela&#10;&#10;Descrição gerada automaticamente">
            <a:extLst>
              <a:ext uri="{FF2B5EF4-FFF2-40B4-BE49-F238E27FC236}">
                <a16:creationId xmlns:a16="http://schemas.microsoft.com/office/drawing/2014/main" id="{9A922930-58A7-5250-015F-D14EFA34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77" y="1924916"/>
            <a:ext cx="2175163" cy="4073236"/>
          </a:xfrm>
          <a:prstGeom prst="rect">
            <a:avLst/>
          </a:prstGeom>
        </p:spPr>
      </p:pic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A961783A-8BA7-AF09-5132-1D3E7880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95" y="1921018"/>
            <a:ext cx="5858741" cy="40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30013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32E8B4D-4B99-A6C0-CF9E-A159E54A44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0719" y="232955"/>
            <a:ext cx="3672571" cy="5882548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Agenda</a:t>
            </a:r>
            <a:endParaRPr lang="pt-BR"/>
          </a:p>
          <a:p>
            <a:pPr algn="l"/>
            <a:endParaRPr lang="pt-BR">
              <a:latin typeface="Metropolis"/>
            </a:endParaRPr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Introdução</a:t>
            </a:r>
            <a:endParaRPr lang="pt-BR" sz="2400" b="0"/>
          </a:p>
          <a:p>
            <a:pPr algn="l"/>
            <a:endParaRPr lang="pt-BR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Referencial teórico</a:t>
            </a:r>
            <a:endParaRPr lang="pt-BR"/>
          </a:p>
          <a:p>
            <a:pPr algn="l"/>
            <a:endParaRPr lang="pt-BR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Metodologia</a:t>
            </a:r>
            <a:endParaRPr lang="pt-BR"/>
          </a:p>
          <a:p>
            <a:pPr algn="l"/>
            <a:endParaRPr lang="pt-BR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Resultado e discussão</a:t>
            </a:r>
            <a:endParaRPr lang="pt-BR"/>
          </a:p>
          <a:p>
            <a:pPr algn="l"/>
            <a:endParaRPr lang="pt-BR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Considerações finais</a:t>
            </a:r>
            <a:endParaRPr lang="pt-BR"/>
          </a:p>
          <a:p>
            <a:pPr algn="l"/>
            <a:endParaRPr lang="pt-BR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Agradecimentos</a:t>
            </a:r>
            <a:endParaRPr lang="pt-BR"/>
          </a:p>
          <a:p>
            <a:pPr algn="l"/>
            <a:endParaRPr lang="pt-BR"/>
          </a:p>
          <a:p>
            <a:pPr marL="285750" indent="-285750" algn="l">
              <a:buChar char="•"/>
            </a:pPr>
            <a:r>
              <a:rPr lang="pt-BR" sz="2400" b="0">
                <a:latin typeface="Metropolis"/>
              </a:rPr>
              <a:t>Referências</a:t>
            </a:r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FA4D455-F209-CB54-4986-9B624C7C78EA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193651-7534-139C-059F-F1E426677F67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9F8660E-73A1-3412-6BD8-CED0A96621E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924A314-A684-2097-C103-F290F593E033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D37412C-9AD9-9E1E-D0F3-05BAC2EF2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210" y="5738949"/>
            <a:ext cx="2431600" cy="359775"/>
          </a:xfrm>
        </p:spPr>
        <p:txBody>
          <a:bodyPr lIns="91440" tIns="45720" rIns="91440" bIns="45720" anchor="t"/>
          <a:lstStyle/>
          <a:p>
            <a:pPr algn="ctr"/>
            <a:r>
              <a:rPr lang="pt-BR" b="1">
                <a:latin typeface="Metropolis"/>
              </a:rPr>
              <a:t>Fonte:</a:t>
            </a:r>
            <a:r>
              <a:rPr lang="pt-BR">
                <a:latin typeface="Metropolis"/>
              </a:rPr>
              <a:t> Autoria própria (2024)</a:t>
            </a:r>
            <a:endParaRPr lang="pt-BR"/>
          </a:p>
        </p:txBody>
      </p:sp>
      <p:pic>
        <p:nvPicPr>
          <p:cNvPr id="15" name="Imagem 14" descr="Uma imagem contendo no interior, teto, quarto, mesa&#10;&#10;Descrição gerada automaticamente">
            <a:extLst>
              <a:ext uri="{FF2B5EF4-FFF2-40B4-BE49-F238E27FC236}">
                <a16:creationId xmlns:a16="http://schemas.microsoft.com/office/drawing/2014/main" id="{7DB40721-8D99-B615-D710-47D62176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0" r="252" b="7143"/>
          <a:stretch/>
        </p:blipFill>
        <p:spPr>
          <a:xfrm>
            <a:off x="238430" y="238043"/>
            <a:ext cx="4666899" cy="58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18684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20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4"/>
            <a:ext cx="4879094" cy="5611233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Resultados</a:t>
            </a:r>
            <a:endParaRPr lang="pt-BR" dirty="0"/>
          </a:p>
          <a:p>
            <a:pPr algn="l"/>
            <a:r>
              <a:rPr lang="pt-BR" sz="2500" dirty="0">
                <a:latin typeface="Metropolis "/>
                <a:cs typeface="Segoe UI"/>
              </a:rPr>
              <a:t>Ensaio Comparativo</a:t>
            </a:r>
            <a:endParaRPr lang="en-US" sz="2500" b="0" dirty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2000" b="0" dirty="0">
                <a:latin typeface="Metropolis "/>
                <a:cs typeface="Arial"/>
              </a:rPr>
              <a:t>Dispositivo a ser comparado: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2000" b="0" dirty="0" err="1">
                <a:solidFill>
                  <a:srgbClr val="386188"/>
                </a:solidFill>
                <a:latin typeface="Metropolis "/>
                <a:cs typeface="Arial"/>
              </a:rPr>
              <a:t>Texturômetro</a:t>
            </a: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 comercial (</a:t>
            </a:r>
            <a:r>
              <a:rPr lang="pt-BR" sz="2000" b="0" dirty="0" err="1">
                <a:solidFill>
                  <a:srgbClr val="386188"/>
                </a:solidFill>
                <a:latin typeface="Metropolis "/>
                <a:cs typeface="Arial"/>
              </a:rPr>
              <a:t>Ta.XTPlusC</a:t>
            </a: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) utilizado no Instituto Mauá de Tecnologia (IMT).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2000" b="0" dirty="0">
                <a:latin typeface="Metropolis "/>
                <a:cs typeface="Arial"/>
              </a:rPr>
              <a:t>Amostras dos ensaios (IMT):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2 Pães brancos;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1 Pão integral.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2000" b="0" dirty="0">
                <a:latin typeface="Metropolis "/>
                <a:cs typeface="Arial"/>
              </a:rPr>
              <a:t>Parâmetros:</a:t>
            </a:r>
            <a:endParaRPr lang="en-US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Deformação 40%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Velocidade pré-teste: 2 mm/s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Velocidade de Teste: 5 mm/s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Intervalo: 5 s.</a:t>
            </a:r>
            <a:endParaRPr lang="pt-BR" sz="2000" dirty="0">
              <a:latin typeface="Metropolis "/>
            </a:endParaRPr>
          </a:p>
          <a:p>
            <a:pPr algn="l"/>
            <a:endParaRPr lang="pt-BR" sz="2200">
              <a:latin typeface="Metropolis "/>
              <a:cs typeface="Segoe UI"/>
            </a:endParaRPr>
          </a:p>
          <a:p>
            <a:pPr algn="just"/>
            <a:endParaRPr lang="pt-BR" sz="2000">
              <a:solidFill>
                <a:srgbClr val="386188"/>
              </a:solidFill>
              <a:latin typeface="Segoe UI"/>
              <a:cs typeface="Segoe UI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66A865-118F-CC95-6080-5AD84F10A074}"/>
              </a:ext>
            </a:extLst>
          </p:cNvPr>
          <p:cNvSpPr txBox="1"/>
          <p:nvPr/>
        </p:nvSpPr>
        <p:spPr>
          <a:xfrm>
            <a:off x="5099375" y="5718608"/>
            <a:ext cx="38224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A1DBAB-A868-C3B0-0B4E-3C57A83E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6027" y="2710457"/>
            <a:ext cx="1539621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3C6366-B6E4-AA96-E2A0-6EB413840719}"/>
              </a:ext>
            </a:extLst>
          </p:cNvPr>
          <p:cNvSpPr txBox="1"/>
          <p:nvPr/>
        </p:nvSpPr>
        <p:spPr>
          <a:xfrm>
            <a:off x="5099330" y="5452756"/>
            <a:ext cx="20678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a) Ensaios na FESA</a:t>
            </a:r>
          </a:p>
          <a:p>
            <a:pPr algn="ctr"/>
            <a:endParaRPr lang="pt-BR" sz="1200">
              <a:solidFill>
                <a:srgbClr val="386188"/>
              </a:solidFill>
            </a:endParaRPr>
          </a:p>
        </p:txBody>
      </p:sp>
      <p:pic>
        <p:nvPicPr>
          <p:cNvPr id="15" name="Imagem 14" descr="Uma imagem contendo no interior, mesa, pequeno, cozinha&#10;&#10;Descrição gerada automaticamente">
            <a:extLst>
              <a:ext uri="{FF2B5EF4-FFF2-40B4-BE49-F238E27FC236}">
                <a16:creationId xmlns:a16="http://schemas.microsoft.com/office/drawing/2014/main" id="{F01E6C71-35AF-C935-A5E0-C99040F2DE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0005" y="2687472"/>
            <a:ext cx="1564639" cy="2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4B8BB1D-649E-3E33-9CDA-2AEA4CD2841F}"/>
              </a:ext>
            </a:extLst>
          </p:cNvPr>
          <p:cNvSpPr txBox="1"/>
          <p:nvPr/>
        </p:nvSpPr>
        <p:spPr>
          <a:xfrm>
            <a:off x="7313000" y="5452792"/>
            <a:ext cx="16002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b) Ensaios no IMT</a:t>
            </a:r>
          </a:p>
          <a:p>
            <a:pPr algn="ctr"/>
            <a:endParaRPr lang="pt-BR" sz="1200">
              <a:solidFill>
                <a:srgbClr val="3861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88953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21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9" y="352274"/>
            <a:ext cx="5881455" cy="5676175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Resultados</a:t>
            </a:r>
            <a:endParaRPr lang="pt-BR"/>
          </a:p>
          <a:p>
            <a:pPr algn="l"/>
            <a:r>
              <a:rPr lang="pt-BR" sz="2500">
                <a:latin typeface="Metropolis "/>
                <a:cs typeface="Segoe UI"/>
              </a:rPr>
              <a:t>Comparativo</a:t>
            </a:r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2000" b="0">
                <a:latin typeface="Metropolis "/>
                <a:cs typeface="Arial"/>
              </a:rPr>
              <a:t>Armazenamento dos Pães: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Ensaios realizados ao longo de três dias consecutivos após armazenamento.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r>
              <a:rPr lang="pt-BR" sz="2000" b="0">
                <a:latin typeface="Metropolis "/>
                <a:cs typeface="Arial"/>
              </a:rPr>
              <a:t>Análise Comparativa: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l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Seleção dos gráficos de curvas do IMT das amostras de pão branco 1 e 2 no dia 2, e pão branco no dia 3.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 algn="l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Sobreposição dos gráficos para análise comparativa.</a:t>
            </a:r>
            <a:endParaRPr lang="en-US" sz="16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 "/>
                <a:cs typeface="Arial"/>
              </a:rPr>
              <a:t>Erro de 3,8% da dureza no mesmo valor de deformação (40%)</a:t>
            </a:r>
            <a:endParaRPr lang="en-US" sz="1600">
              <a:latin typeface="Metropolis "/>
            </a:endParaRPr>
          </a:p>
          <a:p>
            <a:pPr marL="742950" lvl="1" indent="-285750"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Metropolis "/>
              <a:cs typeface="Arial"/>
            </a:endParaRPr>
          </a:p>
          <a:p>
            <a:pPr algn="l"/>
            <a:endParaRPr lang="pt-BR" sz="2200">
              <a:latin typeface="Metropolis "/>
              <a:cs typeface="Segoe UI"/>
            </a:endParaRPr>
          </a:p>
          <a:p>
            <a:pPr algn="just"/>
            <a:endParaRPr lang="pt-BR" sz="2000">
              <a:solidFill>
                <a:srgbClr val="386188"/>
              </a:solidFill>
              <a:latin typeface="Segoe UI"/>
              <a:cs typeface="Segoe UI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66EC15-90D8-3664-1552-9E4D905FE305}"/>
              </a:ext>
            </a:extLst>
          </p:cNvPr>
          <p:cNvSpPr txBox="1"/>
          <p:nvPr/>
        </p:nvSpPr>
        <p:spPr>
          <a:xfrm>
            <a:off x="416764" y="6023186"/>
            <a:ext cx="8414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</p:txBody>
      </p:sp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313D3855-B452-7CE3-D612-A9F069353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9" y="3821221"/>
            <a:ext cx="8425133" cy="2201965"/>
          </a:xfrm>
          <a:prstGeom prst="rect">
            <a:avLst/>
          </a:prstGeom>
        </p:spPr>
      </p:pic>
      <p:pic>
        <p:nvPicPr>
          <p:cNvPr id="17" name="Imagem 16" descr="Uma imagem contendo Gráfico&#10;&#10;Descrição gerada automaticamente">
            <a:extLst>
              <a:ext uri="{FF2B5EF4-FFF2-40B4-BE49-F238E27FC236}">
                <a16:creationId xmlns:a16="http://schemas.microsoft.com/office/drawing/2014/main" id="{6792DD3D-012F-8CFE-F439-480A5A5DD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931" y="1445169"/>
            <a:ext cx="2833668" cy="177585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27B0655-174E-F25E-FEE8-D6C3182C20E9}"/>
              </a:ext>
            </a:extLst>
          </p:cNvPr>
          <p:cNvSpPr txBox="1"/>
          <p:nvPr/>
        </p:nvSpPr>
        <p:spPr>
          <a:xfrm>
            <a:off x="5869858" y="3152001"/>
            <a:ext cx="3159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</p:txBody>
      </p:sp>
    </p:spTree>
    <p:extLst>
      <p:ext uri="{BB962C8B-B14F-4D97-AF65-F5344CB8AC3E}">
        <p14:creationId xmlns:p14="http://schemas.microsoft.com/office/powerpoint/2010/main" val="1779928608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55BA8281-56BD-43D7-AE64-A13F33082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9" y="352274"/>
            <a:ext cx="8566524" cy="5676175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Resultados</a:t>
            </a:r>
            <a:endParaRPr lang="pt-BR" dirty="0"/>
          </a:p>
          <a:p>
            <a:pPr algn="l"/>
            <a:r>
              <a:rPr lang="pt-BR" sz="2500" dirty="0">
                <a:latin typeface="Metropolis "/>
                <a:cs typeface="Segoe UI"/>
              </a:rPr>
              <a:t>Verificação de Tendências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Segoe UI"/>
              </a:rPr>
              <a:t>Novos testes realizados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Segoe UI"/>
              </a:rPr>
              <a:t>Período de 10 dias;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Segoe UI"/>
              </a:rPr>
              <a:t>Pães brancos armazenados de duas maneiras: embalagem aberta e embalagem fechada;</a:t>
            </a:r>
          </a:p>
          <a:p>
            <a:pPr marL="742950" lvl="1" indent="-285750"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Metropolis "/>
              <a:cs typeface="Arial"/>
            </a:endParaRPr>
          </a:p>
          <a:p>
            <a:pPr algn="l"/>
            <a:endParaRPr lang="pt-BR" sz="2200">
              <a:latin typeface="Metropolis "/>
              <a:cs typeface="Segoe UI"/>
            </a:endParaRPr>
          </a:p>
          <a:p>
            <a:pPr algn="just"/>
            <a:endParaRPr lang="pt-BR" sz="2000">
              <a:solidFill>
                <a:srgbClr val="386188"/>
              </a:solidFill>
              <a:latin typeface="Segoe UI"/>
              <a:cs typeface="Segoe UI"/>
            </a:endParaRPr>
          </a:p>
          <a:p>
            <a:pPr lvl="1"/>
            <a:endParaRPr lang="pt-BR" sz="2000" b="0">
              <a:solidFill>
                <a:srgbClr val="386188"/>
              </a:solidFill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>
              <a:solidFill>
                <a:srgbClr val="386188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66EC15-90D8-3664-1552-9E4D905FE305}"/>
              </a:ext>
            </a:extLst>
          </p:cNvPr>
          <p:cNvSpPr txBox="1"/>
          <p:nvPr/>
        </p:nvSpPr>
        <p:spPr>
          <a:xfrm>
            <a:off x="706223" y="6077772"/>
            <a:ext cx="8207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</p:txBody>
      </p:sp>
      <p:pic>
        <p:nvPicPr>
          <p:cNvPr id="2" name="Imagem 1" descr="Uma imagem contendo no interior, garrafa, mesa, deitado&#10;&#10;Descrição gerada automaticamente">
            <a:extLst>
              <a:ext uri="{FF2B5EF4-FFF2-40B4-BE49-F238E27FC236}">
                <a16:creationId xmlns:a16="http://schemas.microsoft.com/office/drawing/2014/main" id="{907C177D-C712-466A-8700-547773CAA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98" r="13292"/>
          <a:stretch/>
        </p:blipFill>
        <p:spPr>
          <a:xfrm>
            <a:off x="714578" y="2818104"/>
            <a:ext cx="615134" cy="1440437"/>
          </a:xfrm>
          <a:prstGeom prst="rect">
            <a:avLst/>
          </a:prstGeom>
        </p:spPr>
      </p:pic>
      <p:pic>
        <p:nvPicPr>
          <p:cNvPr id="4" name="Imagem 3" descr="Uma imagem contendo no interior, garrafa, mesa, deitado&#10;&#10;Descrição gerada automaticamente">
            <a:extLst>
              <a:ext uri="{FF2B5EF4-FFF2-40B4-BE49-F238E27FC236}">
                <a16:creationId xmlns:a16="http://schemas.microsoft.com/office/drawing/2014/main" id="{C011710E-5035-483E-A904-CD2A61860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7" r="50630"/>
          <a:stretch/>
        </p:blipFill>
        <p:spPr>
          <a:xfrm>
            <a:off x="700201" y="4452908"/>
            <a:ext cx="629512" cy="1569953"/>
          </a:xfrm>
          <a:prstGeom prst="rect">
            <a:avLst/>
          </a:prstGeom>
        </p:spPr>
      </p:pic>
      <p:pic>
        <p:nvPicPr>
          <p:cNvPr id="11" name="Imagem 10" descr="Gráfico, Gráfico de linhas&#10;&#10;Descrição gerada automaticamente">
            <a:extLst>
              <a:ext uri="{FF2B5EF4-FFF2-40B4-BE49-F238E27FC236}">
                <a16:creationId xmlns:a16="http://schemas.microsoft.com/office/drawing/2014/main" id="{2A46BD7D-A7C4-6A36-6090-D7EB00F9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51" y="2818105"/>
            <a:ext cx="6477153" cy="32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8757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Considerações finais</a:t>
            </a:r>
          </a:p>
          <a:p>
            <a:pPr algn="just"/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Desenvolvimento do Texturômetro: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Capaz de realizar ensaios de compressão, tração e flexão.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algn="just"/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Validação dos Dados: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Comparação com o texturômetro do IMT;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Veracidade dos dados da célula de carga comprovada.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algn="just"/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Aplicabilidade: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Ensaios realizados ao longo de 10 dias;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Determinação da vida de prateleira por meio de análises físicas.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052241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Considerações finais</a:t>
            </a:r>
          </a:p>
          <a:p>
            <a:pPr algn="just"/>
            <a:r>
              <a:rPr lang="pt-BR" sz="2500">
                <a:solidFill>
                  <a:srgbClr val="386188"/>
                </a:solidFill>
                <a:latin typeface="Metropolis"/>
                <a:cs typeface="Arial"/>
              </a:rPr>
              <a:t>Melhorias Futuras</a:t>
            </a:r>
            <a:endParaRPr lang="en-US" sz="2500">
              <a:solidFill>
                <a:srgbClr val="000000"/>
              </a:solidFill>
              <a:latin typeface="Metropolis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Tecnologia: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Implementação de módulo Bluetooth;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Inclusão de banco de dados;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Sobreposição de gráficos.</a:t>
            </a:r>
            <a:endParaRPr lang="pt-BR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Capacidades:</a:t>
            </a:r>
            <a:endParaRPr lang="en-US" sz="20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Novos conjuntos de </a:t>
            </a:r>
            <a:r>
              <a:rPr lang="pt-BR" sz="2000" b="0" err="1">
                <a:solidFill>
                  <a:srgbClr val="386188"/>
                </a:solidFill>
                <a:latin typeface="Metropolis"/>
                <a:cs typeface="Arial"/>
              </a:rPr>
              <a:t>probes</a:t>
            </a: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 e células de carga;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Novos protocolos de ensaios;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Implementação de script para ensaios personalizados.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Design: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Finalização da carenagem;</a:t>
            </a:r>
            <a:endParaRPr lang="en-US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  <a:cs typeface="Arial"/>
              </a:rPr>
              <a:t>Troca de materiais por aço inoxidável.  </a:t>
            </a:r>
            <a:endParaRPr lang="pt-BR" sz="2000" b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endParaRPr lang="pt-BR">
              <a:latin typeface="Metropolis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10298C-7838-DAE6-0138-66CA3018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174" y="1235982"/>
            <a:ext cx="1862667" cy="461641"/>
          </a:xfrm>
          <a:prstGeom prst="rect">
            <a:avLst/>
          </a:prstGeom>
        </p:spPr>
      </p:pic>
      <p:pic>
        <p:nvPicPr>
          <p:cNvPr id="6" name="Imagem 5" descr="Uma imagem contendo carrinho de carga, edifício, mesa, espelho&#10;&#10;Descrição gerada automaticamente">
            <a:extLst>
              <a:ext uri="{FF2B5EF4-FFF2-40B4-BE49-F238E27FC236}">
                <a16:creationId xmlns:a16="http://schemas.microsoft.com/office/drawing/2014/main" id="{80584817-7C5A-F2F8-972C-F20FA939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3" t="3874" r="25152" b="24367"/>
          <a:stretch/>
        </p:blipFill>
        <p:spPr>
          <a:xfrm>
            <a:off x="6637338" y="2166049"/>
            <a:ext cx="2298824" cy="279378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6B3E029-0615-CE95-29E3-B7F8A3425B78}"/>
              </a:ext>
            </a:extLst>
          </p:cNvPr>
          <p:cNvSpPr txBox="1"/>
          <p:nvPr/>
        </p:nvSpPr>
        <p:spPr>
          <a:xfrm>
            <a:off x="6506744" y="1697623"/>
            <a:ext cx="204865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Bluetooth(2024)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DD2533-70B2-3254-07A5-D89C6F00A0B8}"/>
              </a:ext>
            </a:extLst>
          </p:cNvPr>
          <p:cNvSpPr txBox="1"/>
          <p:nvPr/>
        </p:nvSpPr>
        <p:spPr>
          <a:xfrm>
            <a:off x="6637338" y="4945548"/>
            <a:ext cx="229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Própria(2024)</a:t>
            </a:r>
          </a:p>
        </p:txBody>
      </p:sp>
    </p:spTree>
    <p:extLst>
      <p:ext uri="{BB962C8B-B14F-4D97-AF65-F5344CB8AC3E}">
        <p14:creationId xmlns:p14="http://schemas.microsoft.com/office/powerpoint/2010/main" val="743028422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Agradecimentos</a:t>
            </a:r>
          </a:p>
          <a:p>
            <a:pPr algn="l"/>
            <a:r>
              <a:rPr lang="pt-BR" sz="2000" b="0">
                <a:latin typeface="Metropolis"/>
                <a:cs typeface="Arial"/>
              </a:rPr>
              <a:t>Gostaríamos de agradecer:</a:t>
            </a:r>
          </a:p>
          <a:p>
            <a:pPr marL="285750" indent="-285750" algn="l">
              <a:buChar char="•"/>
            </a:pPr>
            <a:r>
              <a:rPr lang="pt-BR" sz="2000" b="0">
                <a:latin typeface="Metropolis"/>
                <a:cs typeface="Arial"/>
              </a:rPr>
              <a:t>À Fundação Salvador Arena;</a:t>
            </a:r>
          </a:p>
          <a:p>
            <a:pPr marL="285750" indent="-285750" algn="l">
              <a:buChar char="•"/>
            </a:pPr>
            <a:r>
              <a:rPr lang="pt-BR" sz="2000" b="0">
                <a:latin typeface="Metropolis"/>
                <a:cs typeface="Arial"/>
              </a:rPr>
              <a:t>Ao corpo docente;</a:t>
            </a:r>
          </a:p>
          <a:p>
            <a:pPr marL="285750" indent="-285750" algn="l">
              <a:buChar char="•"/>
            </a:pPr>
            <a:r>
              <a:rPr lang="pt-BR" sz="2000" b="0">
                <a:latin typeface="Metropolis"/>
                <a:cs typeface="Arial"/>
              </a:rPr>
              <a:t>Aos colaboradores de laboratório no IMT.</a:t>
            </a:r>
          </a:p>
          <a:p>
            <a:pPr marL="285750" indent="-285750" algn="l">
              <a:buChar char="•"/>
            </a:pPr>
            <a:endParaRPr lang="pt-BR" b="0">
              <a:latin typeface="Metropolis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25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533072" y="6090036"/>
            <a:ext cx="3322782" cy="16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stituto Mauá de Tecnologia">
            <a:extLst>
              <a:ext uri="{FF2B5EF4-FFF2-40B4-BE49-F238E27FC236}">
                <a16:creationId xmlns:a16="http://schemas.microsoft.com/office/drawing/2014/main" id="{3B286E5A-E19C-8DDE-27E9-7E832CC3D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18" y="3686212"/>
            <a:ext cx="3324581" cy="154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ndação Salvador Arena destinou R$ 69,6 milhões em ações sociais no ano de  2019 - APF - Associação Paulista de Fundações">
            <a:extLst>
              <a:ext uri="{FF2B5EF4-FFF2-40B4-BE49-F238E27FC236}">
                <a16:creationId xmlns:a16="http://schemas.microsoft.com/office/drawing/2014/main" id="{14B304B6-D00C-B3D9-F9DF-F97BB5B43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68" y="3253710"/>
            <a:ext cx="3324581" cy="221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B94761-42E2-D879-50B4-530795788623}"/>
              </a:ext>
            </a:extLst>
          </p:cNvPr>
          <p:cNvSpPr txBox="1"/>
          <p:nvPr/>
        </p:nvSpPr>
        <p:spPr>
          <a:xfrm>
            <a:off x="531272" y="5489282"/>
            <a:ext cx="332458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Mauá(2024)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06150CE-6089-AC1B-197C-345B3470A2B3}"/>
              </a:ext>
            </a:extLst>
          </p:cNvPr>
          <p:cNvSpPr txBox="1"/>
          <p:nvPr/>
        </p:nvSpPr>
        <p:spPr>
          <a:xfrm>
            <a:off x="5209969" y="5554104"/>
            <a:ext cx="332458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Fonte: Fundação Salvador Arena(2024)</a:t>
            </a:r>
          </a:p>
        </p:txBody>
      </p:sp>
    </p:spTree>
    <p:extLst>
      <p:ext uri="{BB962C8B-B14F-4D97-AF65-F5344CB8AC3E}">
        <p14:creationId xmlns:p14="http://schemas.microsoft.com/office/powerpoint/2010/main" val="2661750490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Referências - enxugar </a:t>
            </a:r>
            <a:r>
              <a:rPr lang="pt-BR" sz="3200" dirty="0" err="1">
                <a:latin typeface="Metropolis"/>
              </a:rPr>
              <a:t>refs</a:t>
            </a:r>
            <a:r>
              <a:rPr lang="pt-BR" sz="3200" dirty="0">
                <a:latin typeface="Metropolis"/>
              </a:rPr>
              <a:t> (1 slide) [revisar]</a:t>
            </a:r>
            <a:endParaRPr lang="pt-BR" sz="3200" dirty="0"/>
          </a:p>
          <a:p>
            <a:pPr algn="l"/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STABLE MICRO SYSTEM</a:t>
            </a:r>
            <a:r>
              <a:rPr lang="en-US" dirty="0">
                <a:solidFill>
                  <a:srgbClr val="386188"/>
                </a:solidFill>
                <a:latin typeface="Metropolis"/>
                <a:cs typeface="Arial"/>
              </a:rPr>
              <a:t>. The Texture Analysis Applications Directory: materials &amp; products</a:t>
            </a:r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. Reino </a:t>
            </a:r>
            <a:r>
              <a:rPr lang="en-US" b="0" dirty="0" err="1">
                <a:solidFill>
                  <a:srgbClr val="386188"/>
                </a:solidFill>
                <a:latin typeface="Metropolis"/>
                <a:cs typeface="Arial"/>
              </a:rPr>
              <a:t>Unido</a:t>
            </a:r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: Stable Micro Systems, 2018.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GUINÉ, Raquel P. F.. </a:t>
            </a:r>
            <a:r>
              <a:rPr lang="en-US" dirty="0">
                <a:solidFill>
                  <a:srgbClr val="386188"/>
                </a:solidFill>
                <a:latin typeface="Metropolis"/>
                <a:cs typeface="Arial"/>
              </a:rPr>
              <a:t>Effect of Chemical Pretreatments on the Physical Properties of Kiwi</a:t>
            </a:r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. International Journal Of Food Engineering. Viseu, p. 90-95. </a:t>
            </a:r>
            <a:r>
              <a:rPr lang="en-US" b="0" dirty="0" err="1">
                <a:solidFill>
                  <a:srgbClr val="386188"/>
                </a:solidFill>
                <a:latin typeface="Metropolis"/>
                <a:cs typeface="Arial"/>
              </a:rPr>
              <a:t>dez</a:t>
            </a:r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. 2016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 dirty="0" err="1">
                <a:solidFill>
                  <a:srgbClr val="386188"/>
                </a:solidFill>
                <a:latin typeface="Metropolis"/>
                <a:cs typeface="Arial"/>
              </a:rPr>
              <a:t>TAVARES,Celso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. Prazo de validade em vegetais frescos embalados não precisa ser mais informado por produtores, diz ministério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2022. Disponível em: 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2"/>
              </a:rPr>
              <a:t>https://g1.globo.com/economia/agronegocios/noticia/2022/07/26/prazo-de-validade-em-vegetais-frescos-embalados-nao-precisa-ser-mais-informado-por-produtores-diz-ministerio.ghtml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Acesso em: 20 maio 2024.</a:t>
            </a:r>
          </a:p>
          <a:p>
            <a:pPr algn="l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MELO, Raquel Alvares da S. Soares de.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 Certificação Internacional: O passaporte para exportação de alimentos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Disponível em: 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3"/>
              </a:rPr>
              <a:t>https://www.verdeghaia.com.br/certificacao-exportacao-de-alimentos/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 Acesso em: 18 maio 2024.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HOLDINGS, </a:t>
            </a:r>
            <a:r>
              <a:rPr lang="pt-BR" dirty="0" err="1">
                <a:solidFill>
                  <a:srgbClr val="386188"/>
                </a:solidFill>
                <a:latin typeface="Metropolis"/>
                <a:cs typeface="Arial"/>
              </a:rPr>
              <a:t>Lewisco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. </a:t>
            </a:r>
            <a:r>
              <a:rPr lang="pt-BR" dirty="0" err="1">
                <a:solidFill>
                  <a:srgbClr val="386188"/>
                </a:solidFill>
                <a:latin typeface="Metropolis"/>
                <a:cs typeface="Arial"/>
              </a:rPr>
              <a:t>Liquidation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 Food </a:t>
            </a:r>
            <a:r>
              <a:rPr lang="pt-BR" dirty="0" err="1">
                <a:solidFill>
                  <a:srgbClr val="386188"/>
                </a:solidFill>
                <a:latin typeface="Metropolis"/>
                <a:cs typeface="Arial"/>
              </a:rPr>
              <a:t>Items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. 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2024. Disponível em: 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4"/>
              </a:rPr>
              <a:t>https://www.lewiscoholdings.com/resources/liquidation-food-items.html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Acesso em: 20 maio 2024.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MARKETUP. 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5 Dicas para fidelizar o seu cliente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2024.Disponível em: 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5"/>
              </a:rPr>
              <a:t>https://marketup.com/blog/5-dicas-para-fidelizar-o-seu-cliente/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Acesso em: 20 maio 2024.</a:t>
            </a:r>
            <a:endParaRPr lang="pt-BR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 dirty="0">
                <a:solidFill>
                  <a:srgbClr val="386188"/>
                </a:solidFill>
                <a:highlight>
                  <a:srgbClr val="FFFF00"/>
                </a:highlight>
                <a:latin typeface="Metropolis"/>
                <a:cs typeface="Arial"/>
              </a:rPr>
              <a:t>ABIA. </a:t>
            </a:r>
            <a:r>
              <a:rPr lang="pt-BR" dirty="0">
                <a:solidFill>
                  <a:srgbClr val="386188"/>
                </a:solidFill>
                <a:highlight>
                  <a:srgbClr val="FFFF00"/>
                </a:highlight>
                <a:latin typeface="Metropolis"/>
                <a:cs typeface="Arial"/>
              </a:rPr>
              <a:t>RELATÓRIO ANUAL DA ASSOCIAÇÃO BRASILEIRA DA INDÚSTRIA DE ALIMENTOS</a:t>
            </a:r>
            <a:r>
              <a:rPr lang="pt-BR" b="0" dirty="0">
                <a:solidFill>
                  <a:srgbClr val="386188"/>
                </a:solidFill>
                <a:highlight>
                  <a:srgbClr val="FFFF00"/>
                </a:highlight>
                <a:latin typeface="Metropolis"/>
                <a:cs typeface="Arial"/>
              </a:rPr>
              <a:t>. Brasil: Abia, 2024</a:t>
            </a:r>
            <a:endParaRPr lang="en-US" dirty="0">
              <a:solidFill>
                <a:srgbClr val="386188"/>
              </a:solidFill>
              <a:highlight>
                <a:srgbClr val="FFFF00"/>
              </a:highlight>
              <a:latin typeface="Metropolis"/>
            </a:endParaRPr>
          </a:p>
          <a:p>
            <a:pPr algn="l"/>
            <a:endParaRPr lang="en-US" b="0">
              <a:solidFill>
                <a:srgbClr val="000000"/>
              </a:solidFill>
              <a:latin typeface="Metropolis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26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407213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7" y="352273"/>
            <a:ext cx="8696195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Referências </a:t>
            </a:r>
            <a:endParaRPr lang="pt-BR" sz="3200">
              <a:latin typeface="Metropoli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JBV. </a:t>
            </a:r>
            <a:r>
              <a:rPr lang="pt-BR" b="1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Motor de Passo SM1.8-E8570-CS</a:t>
            </a:r>
            <a:r>
              <a:rPr lang="pt-BR" b="0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. 2024. Disponível em: </a:t>
            </a:r>
            <a:r>
              <a:rPr lang="pt-BR" b="0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  <a:hlinkClick r:id="rId2"/>
              </a:rPr>
              <a:t>https://www.controleeautomacao.net/motor-de-passo-sm18-e8570-cs/prod-6908608/. </a:t>
            </a:r>
            <a:r>
              <a:rPr lang="pt-BR" b="0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Acesso em: 20 maio 2024.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rgbClr val="386188"/>
                </a:solidFill>
                <a:highlight>
                  <a:srgbClr val="FFFFFF"/>
                </a:highlight>
                <a:latin typeface="Metropolis "/>
              </a:rPr>
              <a:t> </a:t>
            </a:r>
            <a:r>
              <a:rPr lang="pt-BR" b="0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MAUÁ. </a:t>
            </a:r>
            <a:r>
              <a:rPr lang="pt-BR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Instituto Mauá de tecnologia.</a:t>
            </a:r>
            <a:r>
              <a:rPr lang="pt-BR" b="0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 2024. Disponível em: https://maua.br/a-maua/sobre-o-imt. Acesso em: 21 maio 2024.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FUNDAÇÃO SALVADOR ARENA. </a:t>
            </a:r>
            <a:r>
              <a:rPr lang="pt-BR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Institucional</a:t>
            </a:r>
            <a:r>
              <a:rPr lang="pt-BR" b="0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. 2024. Disponível em: https://www.fundacaosalvadorarena.org.br/sobre-a-fsa/institucional/. Acesso em: 21 maio 2024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rgbClr val="386188"/>
                </a:solidFill>
                <a:highlight>
                  <a:srgbClr val="FFFFFF"/>
                </a:highlight>
                <a:latin typeface="Metropolis "/>
              </a:rPr>
              <a:t> </a:t>
            </a:r>
            <a:r>
              <a:rPr lang="pt-BR" b="0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BLUETOOTH. </a:t>
            </a:r>
            <a:r>
              <a:rPr lang="pt-BR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Bluetooth Technology Overview</a:t>
            </a:r>
            <a:r>
              <a:rPr lang="pt-BR" b="0" i="0" dirty="0">
                <a:solidFill>
                  <a:srgbClr val="386188"/>
                </a:solidFill>
                <a:effectLst/>
                <a:highlight>
                  <a:srgbClr val="FFFFFF"/>
                </a:highlight>
                <a:latin typeface="Metropolis "/>
              </a:rPr>
              <a:t>. Disponível em: https://www.bluetooth.com/. Acesso em: 21 maio 2024.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>
              <a:solidFill>
                <a:srgbClr val="386188"/>
              </a:solidFill>
              <a:latin typeface="Metropolis 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27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725982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7208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3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4554242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Introdução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pt-BR" sz="2500" dirty="0">
                <a:solidFill>
                  <a:srgbClr val="386188"/>
                </a:solidFill>
                <a:latin typeface="Metropolis "/>
                <a:cs typeface="Segoe UI"/>
              </a:rPr>
              <a:t>Indústria de Alimentos</a:t>
            </a:r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Setor possui posição de destaque na economia nacional;</a:t>
            </a:r>
            <a:endParaRPr lang="pt-BR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pt-BR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Brasil é um dos principais players globais em exportação de produtos alimentícios;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pt-BR" sz="20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Aumento da população mundial demanda mais produtos industrializados.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14E5997F-8499-CBB4-C827-D31A75116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1" t="8202" r="15915" b="5788"/>
          <a:stretch/>
        </p:blipFill>
        <p:spPr>
          <a:xfrm>
            <a:off x="5178694" y="753504"/>
            <a:ext cx="3648826" cy="499551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7D01EE-A106-D25A-EA35-0FA371BED6E9}"/>
              </a:ext>
            </a:extLst>
          </p:cNvPr>
          <p:cNvSpPr txBox="1"/>
          <p:nvPr/>
        </p:nvSpPr>
        <p:spPr>
          <a:xfrm>
            <a:off x="5178695" y="5752888"/>
            <a:ext cx="3648826" cy="351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600">
                <a:solidFill>
                  <a:srgbClr val="386188"/>
                </a:solidFill>
              </a:rPr>
              <a:t>fonte: ABIA (</a:t>
            </a:r>
            <a:r>
              <a:rPr lang="pt-BR" sz="1600">
                <a:solidFill>
                  <a:srgbClr val="386188"/>
                </a:solidFill>
                <a:highlight>
                  <a:srgbClr val="FFFF00"/>
                </a:highlight>
              </a:rPr>
              <a:t>2024</a:t>
            </a:r>
            <a:r>
              <a:rPr lang="pt-BR" sz="1600">
                <a:solidFill>
                  <a:srgbClr val="38618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4612832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28477" y="-41682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4945183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Introdução</a:t>
            </a:r>
            <a:endParaRPr lang="pt-BR" sz="32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pt-BR" sz="2500">
                <a:solidFill>
                  <a:srgbClr val="386188"/>
                </a:solidFill>
                <a:latin typeface="Metropolis "/>
                <a:cs typeface="Segoe UI"/>
              </a:rPr>
              <a:t>Alimentos e Qualidade</a:t>
            </a:r>
            <a:endParaRPr lang="en-US" sz="250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Competitividade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Nutrição, desenvolvimento e melhoria continua de produtos;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Aceitação do consumidor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Sabor, aroma, textura;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Órgãos regulamentadores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Anvisa, MAPA;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l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Duração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Arial"/>
              </a:rPr>
              <a:t>Degradação, mudanças sensoriais.</a:t>
            </a:r>
            <a:endParaRPr lang="en-US" sz="2000">
              <a:latin typeface="Metropolis 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08BD058-308A-4FD4-8ACC-9BAE721DD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7" y="786816"/>
            <a:ext cx="3517794" cy="250813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05B8F3-043C-498C-BD50-33B7228ECC8D}"/>
              </a:ext>
            </a:extLst>
          </p:cNvPr>
          <p:cNvSpPr txBox="1"/>
          <p:nvPr/>
        </p:nvSpPr>
        <p:spPr>
          <a:xfrm>
            <a:off x="4963887" y="3313956"/>
            <a:ext cx="351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Lewisco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039958F-3672-47C7-B5F1-103FAC4FEA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85" y="3847628"/>
            <a:ext cx="3578949" cy="192203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7D66F1-E63E-4CC3-9718-0BA915192771}"/>
              </a:ext>
            </a:extLst>
          </p:cNvPr>
          <p:cNvSpPr txBox="1"/>
          <p:nvPr/>
        </p:nvSpPr>
        <p:spPr>
          <a:xfrm>
            <a:off x="5000285" y="5712069"/>
            <a:ext cx="357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Brazil</a:t>
            </a:r>
            <a:r>
              <a:rPr lang="pt-BR" sz="1400">
                <a:solidFill>
                  <a:srgbClr val="386188"/>
                </a:solidFill>
              </a:rPr>
              <a:t> </a:t>
            </a:r>
            <a:r>
              <a:rPr lang="pt-BR" sz="1400" err="1">
                <a:solidFill>
                  <a:srgbClr val="386188"/>
                </a:solidFill>
              </a:rPr>
              <a:t>Journal</a:t>
            </a:r>
            <a:r>
              <a:rPr lang="pt-BR" sz="1400">
                <a:solidFill>
                  <a:srgbClr val="386188"/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09833356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-56196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4945183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Introdução</a:t>
            </a:r>
            <a:endParaRPr lang="pt-BR" sz="3200"/>
          </a:p>
          <a:p>
            <a:pPr algn="l"/>
            <a:r>
              <a:rPr lang="pt-BR" sz="2500">
                <a:solidFill>
                  <a:srgbClr val="386188"/>
                </a:solidFill>
              </a:rPr>
              <a:t>Problemática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Tempo de Prateleira;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Mudanças físicas durante o Armazenamento;</a:t>
            </a:r>
          </a:p>
          <a:p>
            <a:pPr algn="l"/>
            <a:endParaRPr lang="pt-BR" sz="2000" b="0">
              <a:latin typeface="Metropolis"/>
            </a:endParaRPr>
          </a:p>
          <a:p>
            <a:pPr algn="l"/>
            <a:endParaRPr lang="pt-BR" sz="2500">
              <a:latin typeface="Metropolis"/>
            </a:endParaRPr>
          </a:p>
          <a:p>
            <a:pPr algn="l"/>
            <a:r>
              <a:rPr lang="pt-BR" sz="2500">
                <a:latin typeface="Metropolis"/>
              </a:rPr>
              <a:t>Justificativa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>
                <a:latin typeface="Metropolis"/>
              </a:rPr>
              <a:t>Evitar prejuízos de imagem;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>
                <a:latin typeface="Metropolis"/>
              </a:rPr>
              <a:t>Relevância do tempo de prateleira;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>
                <a:latin typeface="Metropolis"/>
              </a:rPr>
              <a:t>Impacto das análises instrumentais;</a:t>
            </a: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E0B5FB0-73E2-4FE4-B315-F66E6B74B773}"/>
              </a:ext>
            </a:extLst>
          </p:cNvPr>
          <p:cNvSpPr txBox="1"/>
          <p:nvPr/>
        </p:nvSpPr>
        <p:spPr>
          <a:xfrm>
            <a:off x="5649293" y="3063076"/>
            <a:ext cx="32662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Tavares(2022)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A0E7102-196E-4B41-B8BE-19AE6FBE65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3" y="870513"/>
            <a:ext cx="3216739" cy="213474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27B022A0-A016-4F26-B603-8E9D051EE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2" r="9988"/>
          <a:stretch/>
        </p:blipFill>
        <p:spPr bwMode="auto">
          <a:xfrm>
            <a:off x="5651633" y="3534366"/>
            <a:ext cx="3216739" cy="210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83A5BDF-BDF5-466E-911B-49346051C106}"/>
              </a:ext>
            </a:extLst>
          </p:cNvPr>
          <p:cNvSpPr txBox="1"/>
          <p:nvPr/>
        </p:nvSpPr>
        <p:spPr>
          <a:xfrm>
            <a:off x="5645981" y="5634584"/>
            <a:ext cx="3272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  <a:latin typeface="Metropolis "/>
              </a:rPr>
              <a:t>Fonte:</a:t>
            </a:r>
            <a:r>
              <a:rPr lang="pt-BR" sz="1400" b="0" i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 </a:t>
            </a:r>
            <a:r>
              <a:rPr lang="pt-BR" sz="1400" b="0" i="0" err="1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Marketup</a:t>
            </a:r>
            <a:r>
              <a:rPr lang="pt-BR" sz="1400" b="0" i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(2024).</a:t>
            </a:r>
            <a:endParaRPr lang="pt-BR" sz="1400">
              <a:solidFill>
                <a:srgbClr val="386188"/>
              </a:solidFill>
              <a:latin typeface="Metropolis "/>
            </a:endParaRPr>
          </a:p>
        </p:txBody>
      </p:sp>
    </p:spTree>
    <p:extLst>
      <p:ext uri="{BB962C8B-B14F-4D97-AF65-F5344CB8AC3E}">
        <p14:creationId xmlns:p14="http://schemas.microsoft.com/office/powerpoint/2010/main" val="4089591639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6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-56196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5256535" cy="6104335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Introdução</a:t>
            </a:r>
            <a:endParaRPr lang="pt-BR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386188"/>
                </a:solidFill>
                <a:latin typeface="Metropolis"/>
              </a:rPr>
              <a:t>Objetivo Geral: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Desenvolver um </a:t>
            </a:r>
            <a:r>
              <a:rPr lang="pt-BR" sz="2000" b="0" dirty="0" err="1">
                <a:solidFill>
                  <a:srgbClr val="386188"/>
                </a:solidFill>
                <a:latin typeface="Metropolis"/>
              </a:rPr>
              <a:t>texturômetro</a:t>
            </a:r>
            <a:r>
              <a:rPr lang="pt-BR" sz="2000" b="0" dirty="0">
                <a:solidFill>
                  <a:srgbClr val="386188"/>
                </a:solidFill>
                <a:latin typeface="Metropolis"/>
              </a:rPr>
              <a:t> de baixo custo para avaliar mudanças físicas nos alimentos que podem afetar sua qualidade.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>
              <a:solidFill>
                <a:srgbClr val="386188"/>
              </a:solidFill>
              <a:latin typeface="Metropoli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386188"/>
                </a:solidFill>
                <a:latin typeface="Metropolis"/>
              </a:rPr>
              <a:t>Objetivos Específicos: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Flexibilidade de ensaios;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Fácil manutenção de hardware e software;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Equipamento seja portátil;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Comparar os resultados com equipamento certificado;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Custo de desenvolvimento menor que R$50.000,00 .</a:t>
            </a:r>
            <a:endParaRPr lang="pt-BR" sz="2000" dirty="0">
              <a:solidFill>
                <a:srgbClr val="386188"/>
              </a:solidFill>
              <a:latin typeface="Metropolis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pic>
        <p:nvPicPr>
          <p:cNvPr id="13" name="Picture 2" descr="Extralab - Análise de textura - um guia para iniciantes">
            <a:extLst>
              <a:ext uri="{FF2B5EF4-FFF2-40B4-BE49-F238E27FC236}">
                <a16:creationId xmlns:a16="http://schemas.microsoft.com/office/drawing/2014/main" id="{31EFBE6D-F50E-4A78-8EB4-C468A641C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27" y="3807100"/>
            <a:ext cx="2601410" cy="171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90DC1E4-740C-49DD-ADF1-8837AC275E31}"/>
              </a:ext>
            </a:extLst>
          </p:cNvPr>
          <p:cNvSpPr txBox="1"/>
          <p:nvPr/>
        </p:nvSpPr>
        <p:spPr>
          <a:xfrm>
            <a:off x="5854928" y="5698076"/>
            <a:ext cx="26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err="1">
                <a:solidFill>
                  <a:srgbClr val="386188"/>
                </a:solidFill>
              </a:rPr>
              <a:t>Fonte:ExtraLab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A9D590D-7183-4794-B59E-E62FE6053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" t="4617" r="2841" b="4722"/>
          <a:stretch/>
        </p:blipFill>
        <p:spPr>
          <a:xfrm>
            <a:off x="5825300" y="2480100"/>
            <a:ext cx="2572238" cy="118503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4B0CD3D-32C7-4F10-BE59-BD9016AC72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0" t="4641" r="2841" b="3974"/>
          <a:stretch/>
        </p:blipFill>
        <p:spPr>
          <a:xfrm>
            <a:off x="5825300" y="1353886"/>
            <a:ext cx="2572237" cy="1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8020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7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-56196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5702993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Referencial Teórico</a:t>
            </a:r>
            <a:endParaRPr lang="pt-BR" sz="3200" dirty="0"/>
          </a:p>
          <a:p>
            <a:pPr algn="just"/>
            <a:r>
              <a:rPr lang="pt-BR" sz="2500" dirty="0" err="1">
                <a:solidFill>
                  <a:srgbClr val="386188"/>
                </a:solidFill>
                <a:latin typeface="Metropolis" panose="00000500000000000000"/>
              </a:rPr>
              <a:t>Texturômetro</a:t>
            </a:r>
            <a:endParaRPr lang="pt-BR" sz="2500">
              <a:solidFill>
                <a:srgbClr val="386188"/>
              </a:solidFill>
              <a:latin typeface="Metropolis" panose="0000050000000000000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Times New Roman"/>
              </a:rPr>
              <a:t>Funcionamento semelhante a máquina universal de ensaios mecânicos, isto e é,  é, um equipamento utilizado para adquirir e quantificar informações de propriedades mecânicas;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</a:rPr>
              <a:t>Amplamente utilizado na indústria alimentícia, farmacêutica,</a:t>
            </a:r>
            <a:r>
              <a:rPr lang="pt-BR" sz="2000" b="0" dirty="0">
                <a:solidFill>
                  <a:srgbClr val="386188"/>
                </a:solidFill>
                <a:latin typeface="Metropolis "/>
                <a:ea typeface="+mn-lt"/>
                <a:cs typeface="+mn-lt"/>
              </a:rPr>
              <a:t> química, cosméticos, embalagens, etc.</a:t>
            </a:r>
            <a:endParaRPr lang="pt-BR" sz="2000" b="0" dirty="0">
              <a:highlight>
                <a:srgbClr val="FFFF00"/>
              </a:highlight>
              <a:latin typeface="Metropolis 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AACA27-CA0E-4B95-83F4-1EF4192DFFDA}"/>
              </a:ext>
            </a:extLst>
          </p:cNvPr>
          <p:cNvSpPr txBox="1"/>
          <p:nvPr/>
        </p:nvSpPr>
        <p:spPr>
          <a:xfrm>
            <a:off x="5941189" y="5586603"/>
            <a:ext cx="295766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32C328F-8A37-4546-B72C-B9071552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57" y="935038"/>
            <a:ext cx="2959206" cy="465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07231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8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-56196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8789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Referencial Teórico</a:t>
            </a:r>
            <a:endParaRPr lang="pt-BR" sz="3200"/>
          </a:p>
          <a:p>
            <a:pPr algn="just"/>
            <a:r>
              <a:rPr lang="pt-BR" sz="2500" err="1">
                <a:solidFill>
                  <a:srgbClr val="386188"/>
                </a:solidFill>
                <a:latin typeface="Metropolis" panose="00000500000000000000"/>
              </a:rPr>
              <a:t>Texturômetro</a:t>
            </a:r>
            <a:endParaRPr lang="pt-BR" sz="2500">
              <a:solidFill>
                <a:srgbClr val="386188"/>
              </a:solidFill>
              <a:latin typeface="Metropolis" panose="0000050000000000000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 "/>
                <a:cs typeface="Times New Roman"/>
              </a:rPr>
              <a:t>Benchmarking sobre os modelos comerciais atuais:</a:t>
            </a: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FC807B-239D-4C45-B664-C44F564AA8F5}"/>
              </a:ext>
            </a:extLst>
          </p:cNvPr>
          <p:cNvSpPr txBox="1"/>
          <p:nvPr/>
        </p:nvSpPr>
        <p:spPr>
          <a:xfrm>
            <a:off x="1769895" y="6107844"/>
            <a:ext cx="563347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Compilação do autor (2024)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A197305-615F-4BB1-8A8A-0BD0C868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95" y="1730326"/>
            <a:ext cx="5633478" cy="432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724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9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-56196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8789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Referencial Teórico</a:t>
            </a:r>
            <a:endParaRPr lang="pt-BR" sz="3200"/>
          </a:p>
          <a:p>
            <a:pPr algn="just"/>
            <a:r>
              <a:rPr lang="pt-BR" sz="2500" dirty="0">
                <a:solidFill>
                  <a:srgbClr val="386188"/>
                </a:solidFill>
                <a:latin typeface="Metropolis" panose="00000500000000000000"/>
              </a:rPr>
              <a:t>Analise de Perfil de Textura (TPA)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 panose="00000500000000000000"/>
              </a:rPr>
              <a:t>Método de dupla compressão, simulando a mastigação;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 panose="00000500000000000000"/>
              </a:rPr>
              <a:t>Com um único teste, é possível adquirir diversas propriedades físicas.</a:t>
            </a:r>
            <a:endParaRPr lang="pt-BR" sz="2000" b="0" dirty="0">
              <a:solidFill>
                <a:srgbClr val="386188"/>
              </a:solidFill>
              <a:latin typeface="Metropolis "/>
              <a:cs typeface="Times New Roman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4E5711-035C-49CA-8AC2-47E7A5226152}"/>
              </a:ext>
            </a:extLst>
          </p:cNvPr>
          <p:cNvSpPr txBox="1"/>
          <p:nvPr/>
        </p:nvSpPr>
        <p:spPr>
          <a:xfrm>
            <a:off x="1298627" y="5925406"/>
            <a:ext cx="6597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adaptado de Guiné (2016).</a:t>
            </a:r>
          </a:p>
        </p:txBody>
      </p:sp>
      <p:pic>
        <p:nvPicPr>
          <p:cNvPr id="17" name="Imagem 1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754ECAA-EFBC-49E9-B213-81E42429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52" y="2264528"/>
            <a:ext cx="6597950" cy="36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7473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etropolis Black"/>
        <a:ea typeface=""/>
        <a:cs typeface=""/>
      </a:majorFont>
      <a:minorFont>
        <a:latin typeface="Metropolis Medium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cedimento_x0020_Relacionado xmlns="ce03834f-a579-4ecb-b47e-e136bae11e47">
      <Value>631</Value>
    </Procedimento_x0020_Relacionado>
    <Processo xmlns="ce03834f-a579-4ecb-b47e-e136bae11e47">55</Processo>
    <C_x00f3_digo xmlns="ce03834f-a579-4ecb-b47e-e136bae11e47">FSA - FTT12</C_x00f3_digo>
    <Revis_x00e3_o xmlns="ce03834f-a579-4ecb-b47e-e136bae11e47">3</Revis_x00e3_o>
    <Diretoria_x0020_Respons_x00e1_vel xmlns="ce03834f-a579-4ecb-b47e-e136bae11e47">2</Diretoria_x0020_Respons_x00e1_vel>
    <SharedWithUsers xmlns="948e1b9c-bee8-44de-8cc6-706e5b780eae">
      <UserInfo>
        <DisplayName>Andrea Firmino de Sá</DisplayName>
        <AccountId>898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sTATUS xmlns="ce03834f-a579-4ecb-b47e-e136bae11e47">Ativo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1F864CA035244EB7F6E6B9CAD39DD8" ma:contentTypeVersion="29" ma:contentTypeDescription="Crie um novo documento." ma:contentTypeScope="" ma:versionID="98839a2138108a1da3ff0c0dd805dbd2">
  <xsd:schema xmlns:xsd="http://www.w3.org/2001/XMLSchema" xmlns:xs="http://www.w3.org/2001/XMLSchema" xmlns:p="http://schemas.microsoft.com/office/2006/metadata/properties" xmlns:ns1="http://schemas.microsoft.com/sharepoint/v3" xmlns:ns2="ce03834f-a579-4ecb-b47e-e136bae11e47" xmlns:ns3="948e1b9c-bee8-44de-8cc6-706e5b780eae" xmlns:ns4="feadaf30-646e-4180-8499-c12b20b15a5f" targetNamespace="http://schemas.microsoft.com/office/2006/metadata/properties" ma:root="true" ma:fieldsID="2f1c950916aedd9f0f9f5beae52b629b" ns1:_="" ns2:_="" ns3:_="" ns4:_="">
    <xsd:import namespace="http://schemas.microsoft.com/sharepoint/v3"/>
    <xsd:import namespace="ce03834f-a579-4ecb-b47e-e136bae11e47"/>
    <xsd:import namespace="948e1b9c-bee8-44de-8cc6-706e5b780eae"/>
    <xsd:import namespace="feadaf30-646e-4180-8499-c12b20b15a5f"/>
    <xsd:element name="properties">
      <xsd:complexType>
        <xsd:sequence>
          <xsd:element name="documentManagement">
            <xsd:complexType>
              <xsd:all>
                <xsd:element ref="ns2:C_x00f3_digo"/>
                <xsd:element ref="ns2:Processo"/>
                <xsd:element ref="ns2:Procedimento_x0020_Relacionado" minOccurs="0"/>
                <xsd:element ref="ns2:Revis_x00e3_o"/>
                <xsd:element ref="ns2:Diretoria_x0020_Respons_x00e1_vel"/>
                <xsd:element ref="ns3:SharedWithUsers" minOccurs="0"/>
                <xsd:element ref="ns3:SharingHintHash" minOccurs="0"/>
                <xsd:element ref="ns3:SharedWithDetails" minOccurs="0"/>
                <xsd:element ref="ns4:LastSharedByUser" minOccurs="0"/>
                <xsd:element ref="ns4:LastSharedByTime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1:_ip_UnifiedCompliancePolicyProperties" minOccurs="0"/>
                <xsd:element ref="ns1:_ip_UnifiedCompliancePolicyUIActio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03834f-a579-4ecb-b47e-e136bae11e47" elementFormDefault="qualified">
    <xsd:import namespace="http://schemas.microsoft.com/office/2006/documentManagement/types"/>
    <xsd:import namespace="http://schemas.microsoft.com/office/infopath/2007/PartnerControls"/>
    <xsd:element name="C_x00f3_digo" ma:index="8" ma:displayName="Código" ma:internalName="C_x00f3_digo">
      <xsd:simpleType>
        <xsd:restriction base="dms:Text">
          <xsd:maxLength value="255"/>
        </xsd:restriction>
      </xsd:simpleType>
    </xsd:element>
    <xsd:element name="Processo" ma:index="9" ma:displayName="Processo" ma:list="{d04dd076-bcf5-40f0-bcf6-41334a4db14c}" ma:internalName="Processo" ma:readOnly="false" ma:showField="Title">
      <xsd:simpleType>
        <xsd:restriction base="dms:Lookup"/>
      </xsd:simpleType>
    </xsd:element>
    <xsd:element name="Procedimento_x0020_Relacionado" ma:index="10" nillable="true" ma:displayName="Procedimento Relacionado" ma:list="{68c7f2b7-1efa-41dd-b3dd-67762d0802e6}" ma:internalName="Procedimento_x0020_Relacionado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vis_x00e3_o" ma:index="11" ma:displayName="Revisão" ma:decimals="1" ma:internalName="Revis_x00e3_o" ma:percentage="FALSE">
      <xsd:simpleType>
        <xsd:restriction base="dms:Number"/>
      </xsd:simpleType>
    </xsd:element>
    <xsd:element name="Diretoria_x0020_Respons_x00e1_vel" ma:index="12" ma:displayName="Diretoria Responsável" ma:list="{d097f24e-7aa1-4883-bd52-0351a56a9ffd}" ma:internalName="Diretoria_x0020_Respons_x00e1_vel" ma:readOnly="false" ma:showField="Title">
      <xsd:simpleType>
        <xsd:restriction base="dms:Lookup"/>
      </xsd:simpleType>
    </xsd:element>
    <xsd:element name="MediaServiceMetadata" ma:index="1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sTATUS" ma:index="24" nillable="true" ma:displayName="Status" ma:default="Ativo" ma:format="Dropdown" ma:internalName="sTATUS">
      <xsd:simpleType>
        <xsd:restriction base="dms:Choice">
          <xsd:enumeration value="Ativo"/>
          <xsd:enumeration value="Inativo"/>
          <xsd:enumeration value="Não Aplicáve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e1b9c-bee8-44de-8cc6-706e5b780ea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adaf30-646e-4180-8499-c12b20b15a5f" elementFormDefault="qualified">
    <xsd:import namespace="http://schemas.microsoft.com/office/2006/documentManagement/types"/>
    <xsd:import namespace="http://schemas.microsoft.com/office/infopath/2007/PartnerControls"/>
    <xsd:element name="LastSharedByUser" ma:index="16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ABF008-5360-40B2-8607-DCCB04216A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9973A5-7E37-4ADC-945C-C4AA7E06FA62}">
  <ds:schemaRefs>
    <ds:schemaRef ds:uri="948e1b9c-bee8-44de-8cc6-706e5b780eae"/>
    <ds:schemaRef ds:uri="ce03834f-a579-4ecb-b47e-e136bae11e47"/>
    <ds:schemaRef ds:uri="feadaf30-646e-4180-8499-c12b20b15a5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78E7D02-194C-401C-9C16-71281FCD5DF3}">
  <ds:schemaRefs>
    <ds:schemaRef ds:uri="948e1b9c-bee8-44de-8cc6-706e5b780eae"/>
    <ds:schemaRef ds:uri="ce03834f-a579-4ecb-b47e-e136bae11e47"/>
    <ds:schemaRef ds:uri="feadaf30-646e-4180-8499-c12b20b15a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Apresentação na tela (4:3)</PresentationFormat>
  <Slides>28</Slides>
  <Notes>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Faculdade - Modelo 1</dc:title>
  <dc:creator>Cássio Akio Kobayashi Suzuki</dc:creator>
  <cp:revision>90</cp:revision>
  <dcterms:created xsi:type="dcterms:W3CDTF">2015-01-27T16:13:30Z</dcterms:created>
  <dcterms:modified xsi:type="dcterms:W3CDTF">2024-06-09T14:28:46Z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0x010100951F864CA035244EB7F6E6B9CAD39DD8</vt:lpwstr>
  </property>
</Properties>
</file>